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18288000" cy="10287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Klemen" userId="be755733-49dd-48d5-8d4a-ba107f5ac918" providerId="ADAL" clId="{17C5F0E9-0CDA-43EF-A73A-FC859A3AC83E}"/>
    <pc:docChg chg="modSld">
      <pc:chgData name="Nina Klemen" userId="be755733-49dd-48d5-8d4a-ba107f5ac918" providerId="ADAL" clId="{17C5F0E9-0CDA-43EF-A73A-FC859A3AC83E}" dt="2024-05-21T14:34:44.305" v="4" actId="207"/>
      <pc:docMkLst>
        <pc:docMk/>
      </pc:docMkLst>
      <pc:sldChg chg="modSp mod">
        <pc:chgData name="Nina Klemen" userId="be755733-49dd-48d5-8d4a-ba107f5ac918" providerId="ADAL" clId="{17C5F0E9-0CDA-43EF-A73A-FC859A3AC83E}" dt="2024-05-21T14:34:26.555" v="0" actId="207"/>
        <pc:sldMkLst>
          <pc:docMk/>
          <pc:sldMk cId="0" sldId="256"/>
        </pc:sldMkLst>
        <pc:spChg chg="mod">
          <ac:chgData name="Nina Klemen" userId="be755733-49dd-48d5-8d4a-ba107f5ac918" providerId="ADAL" clId="{17C5F0E9-0CDA-43EF-A73A-FC859A3AC83E}" dt="2024-05-21T14:34:26.555" v="0" actId="207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Nina Klemen" userId="be755733-49dd-48d5-8d4a-ba107f5ac918" providerId="ADAL" clId="{17C5F0E9-0CDA-43EF-A73A-FC859A3AC83E}" dt="2024-05-21T14:34:44.305" v="4" actId="207"/>
        <pc:sldMkLst>
          <pc:docMk/>
          <pc:sldMk cId="0" sldId="257"/>
        </pc:sldMkLst>
        <pc:spChg chg="mod">
          <ac:chgData name="Nina Klemen" userId="be755733-49dd-48d5-8d4a-ba107f5ac918" providerId="ADAL" clId="{17C5F0E9-0CDA-43EF-A73A-FC859A3AC83E}" dt="2024-05-21T14:34:44.305" v="4" actId="207"/>
          <ac:spMkLst>
            <pc:docMk/>
            <pc:sldMk cId="0" sldId="257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97235" y="2086753"/>
            <a:ext cx="14693528" cy="322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7F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0" y="9566299"/>
            <a:ext cx="95250" cy="720725"/>
          </a:xfrm>
          <a:custGeom>
            <a:avLst/>
            <a:gdLst/>
            <a:ahLst/>
            <a:cxnLst/>
            <a:rect l="l" t="t" r="r" b="b"/>
            <a:pathLst>
              <a:path w="95250" h="720725">
                <a:moveTo>
                  <a:pt x="0" y="0"/>
                </a:moveTo>
                <a:lnTo>
                  <a:pt x="95249" y="0"/>
                </a:lnTo>
                <a:lnTo>
                  <a:pt x="95249" y="720696"/>
                </a:lnTo>
                <a:lnTo>
                  <a:pt x="0" y="720696"/>
                </a:lnTo>
                <a:lnTo>
                  <a:pt x="0" y="0"/>
                </a:lnTo>
                <a:close/>
              </a:path>
            </a:pathLst>
          </a:custGeom>
          <a:solidFill>
            <a:srgbClr val="F57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7F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6003" y="4930143"/>
            <a:ext cx="15215992" cy="3049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9723" y="4119245"/>
            <a:ext cx="15588552" cy="4492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nina.klemen@frizerska.si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028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700" y="1028699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600" y="8229600"/>
                  </a:moveTo>
                  <a:lnTo>
                    <a:pt x="0" y="8229600"/>
                  </a:lnTo>
                  <a:lnTo>
                    <a:pt x="0" y="0"/>
                  </a:lnTo>
                  <a:lnTo>
                    <a:pt x="16230600" y="0"/>
                  </a:lnTo>
                  <a:lnTo>
                    <a:pt x="16230600" y="8229600"/>
                  </a:lnTo>
                  <a:close/>
                </a:path>
              </a:pathLst>
            </a:custGeom>
            <a:solidFill>
              <a:srgbClr val="F7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24200" y="3278103"/>
            <a:ext cx="1264919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sl-SI" sz="7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VPIS</a:t>
            </a:r>
            <a:r>
              <a:rPr lang="sl-SI" sz="7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7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SREDNJO ŠOLO:</a:t>
            </a:r>
            <a:br>
              <a:rPr lang="sl-SI" sz="7200" dirty="0">
                <a:solidFill>
                  <a:srgbClr val="7030A0"/>
                </a:solidFill>
                <a:latin typeface="Arial Black"/>
                <a:cs typeface="Arial Black"/>
              </a:rPr>
            </a:br>
            <a:r>
              <a:rPr lang="sl-SI" sz="7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KROG</a:t>
            </a:r>
            <a:endParaRPr sz="7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24729" y="7749509"/>
            <a:ext cx="6886589" cy="133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81800" y="5708731"/>
            <a:ext cx="6705600" cy="312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0910">
              <a:lnSpc>
                <a:spcPct val="100000"/>
              </a:lnSpc>
              <a:spcBef>
                <a:spcPts val="100"/>
              </a:spcBef>
            </a:pPr>
            <a:r>
              <a:rPr sz="1950" spc="850" dirty="0">
                <a:solidFill>
                  <a:srgbClr val="745B60"/>
                </a:solidFill>
                <a:latin typeface="Arial"/>
                <a:cs typeface="Arial"/>
              </a:rPr>
              <a:t>NA	</a:t>
            </a:r>
            <a:r>
              <a:rPr sz="1950" spc="720" dirty="0">
                <a:solidFill>
                  <a:srgbClr val="745B60"/>
                </a:solidFill>
                <a:latin typeface="Arial"/>
                <a:cs typeface="Arial"/>
              </a:rPr>
              <a:t>KAJ	</a:t>
            </a:r>
            <a:r>
              <a:rPr sz="1950" spc="919" dirty="0">
                <a:solidFill>
                  <a:srgbClr val="745B60"/>
                </a:solidFill>
                <a:latin typeface="Arial"/>
                <a:cs typeface="Arial"/>
              </a:rPr>
              <a:t>MORAM</a:t>
            </a:r>
            <a:r>
              <a:rPr lang="sl-SI" sz="1950" spc="919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1950" spc="605" dirty="0">
                <a:solidFill>
                  <a:srgbClr val="745B60"/>
                </a:solidFill>
                <a:latin typeface="Arial"/>
                <a:cs typeface="Arial"/>
              </a:rPr>
              <a:t>PAZITI</a:t>
            </a:r>
            <a:r>
              <a:rPr sz="1950" spc="605" dirty="0">
                <a:solidFill>
                  <a:srgbClr val="745B60"/>
                </a:solidFill>
                <a:latin typeface="Times New Roman"/>
                <a:cs typeface="Times New Roman"/>
              </a:rPr>
              <a:t>?</a:t>
            </a:r>
            <a:endParaRPr sz="19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003" y="4930143"/>
            <a:ext cx="15215992" cy="3521477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0"/>
              </a:spcBef>
              <a:tabLst>
                <a:tab pos="3484879" algn="l"/>
                <a:tab pos="4377055" algn="l"/>
                <a:tab pos="12508865" algn="l"/>
                <a:tab pos="13399135" algn="l"/>
              </a:tabLst>
            </a:pPr>
            <a:r>
              <a:rPr lang="sl-SI" sz="3600" spc="-30" dirty="0"/>
              <a:t>Rok za oddajo prijavnice za 2.krog: </a:t>
            </a:r>
            <a:r>
              <a:rPr lang="sl-SI" sz="3600" b="1" i="1" spc="-30" dirty="0"/>
              <a:t>26. 6. 2024 do 15. ure</a:t>
            </a:r>
            <a:r>
              <a:rPr lang="sl-SI" sz="3600" spc="-30" dirty="0"/>
              <a:t>.</a:t>
            </a:r>
            <a:br>
              <a:rPr lang="sl-SI" sz="3600" spc="-30" dirty="0"/>
            </a:br>
            <a:br>
              <a:rPr lang="sl-SI" sz="3600" spc="-30" dirty="0"/>
            </a:br>
            <a:r>
              <a:rPr lang="sl-SI" sz="3600" spc="-30" dirty="0"/>
              <a:t>Prijavnico posredujete na </a:t>
            </a:r>
            <a:r>
              <a:rPr lang="sl-SI" sz="3600" spc="-30" dirty="0">
                <a:hlinkClick r:id="rId2"/>
              </a:rPr>
              <a:t>nina.klemen@frizerska.si</a:t>
            </a:r>
            <a:br>
              <a:rPr lang="sl-SI" sz="3600" spc="-30" dirty="0"/>
            </a:br>
            <a:br>
              <a:rPr lang="sl-SI" sz="3600" spc="-30" dirty="0"/>
            </a:br>
            <a:r>
              <a:rPr sz="3600" spc="-30" dirty="0" err="1"/>
              <a:t>R</a:t>
            </a:r>
            <a:r>
              <a:rPr sz="3600" spc="-25" dirty="0" err="1"/>
              <a:t>ez</a:t>
            </a:r>
            <a:r>
              <a:rPr sz="3600" spc="-35" dirty="0" err="1"/>
              <a:t>ul</a:t>
            </a:r>
            <a:r>
              <a:rPr sz="3600" spc="-50" dirty="0" err="1"/>
              <a:t>t</a:t>
            </a:r>
            <a:r>
              <a:rPr sz="3600" spc="-40" dirty="0" err="1"/>
              <a:t>a</a:t>
            </a:r>
            <a:r>
              <a:rPr sz="3600" spc="-50" dirty="0" err="1"/>
              <a:t>t</a:t>
            </a:r>
            <a:r>
              <a:rPr sz="3600" spc="-35" dirty="0" err="1"/>
              <a:t>i</a:t>
            </a:r>
            <a:r>
              <a:rPr lang="sl-SI" sz="3600" spc="-35" dirty="0"/>
              <a:t> </a:t>
            </a:r>
            <a:r>
              <a:rPr sz="3600" spc="-5" dirty="0"/>
              <a:t>2</a:t>
            </a:r>
            <a:r>
              <a:rPr sz="3600" spc="-15" dirty="0"/>
              <a:t>.</a:t>
            </a:r>
            <a:r>
              <a:rPr sz="3600" spc="-65" dirty="0"/>
              <a:t>k</a:t>
            </a:r>
            <a:r>
              <a:rPr sz="3600" spc="-40" dirty="0"/>
              <a:t>r</a:t>
            </a:r>
            <a:r>
              <a:rPr sz="3600" spc="-15" dirty="0"/>
              <a:t>o</a:t>
            </a:r>
            <a:r>
              <a:rPr sz="3600" spc="-440" dirty="0"/>
              <a:t>g</a:t>
            </a:r>
            <a:r>
              <a:rPr sz="3600" spc="-35" dirty="0"/>
              <a:t>a</a:t>
            </a:r>
            <a:r>
              <a:rPr sz="3600" spc="-5" dirty="0"/>
              <a:t> </a:t>
            </a:r>
            <a:r>
              <a:rPr sz="3600" spc="-25" dirty="0" err="1"/>
              <a:t>b</a:t>
            </a:r>
            <a:r>
              <a:rPr sz="3600" spc="-15" dirty="0" err="1"/>
              <a:t>o</a:t>
            </a:r>
            <a:r>
              <a:rPr sz="3600" spc="-25" dirty="0" err="1"/>
              <a:t>d</a:t>
            </a:r>
            <a:r>
              <a:rPr sz="3600" spc="-10" dirty="0" err="1"/>
              <a:t>o</a:t>
            </a:r>
            <a:r>
              <a:rPr sz="3600" spc="-5" dirty="0"/>
              <a:t> </a:t>
            </a:r>
            <a:r>
              <a:rPr sz="3600" spc="-25" dirty="0" err="1"/>
              <a:t>z</a:t>
            </a:r>
            <a:r>
              <a:rPr sz="3600" spc="-35" dirty="0" err="1"/>
              <a:t>n</a:t>
            </a:r>
            <a:r>
              <a:rPr sz="3600" spc="-40" dirty="0" err="1"/>
              <a:t>a</a:t>
            </a:r>
            <a:r>
              <a:rPr sz="3600" spc="-35" dirty="0" err="1"/>
              <a:t>ni</a:t>
            </a:r>
            <a:r>
              <a:rPr lang="sl-SI" sz="3600" spc="-35" dirty="0"/>
              <a:t>  </a:t>
            </a:r>
            <a:r>
              <a:rPr lang="sl-SI" sz="3600" b="1" i="1" spc="-35" dirty="0"/>
              <a:t>2. 7. 2024 do 15. ure</a:t>
            </a:r>
            <a:br>
              <a:rPr lang="sl-SI" sz="3600" b="1" i="1" spc="-35" dirty="0"/>
            </a:br>
            <a:r>
              <a:rPr sz="3600" spc="-30" dirty="0" err="1"/>
              <a:t>na</a:t>
            </a:r>
            <a:r>
              <a:rPr sz="3600" dirty="0"/>
              <a:t> </a:t>
            </a:r>
            <a:r>
              <a:rPr sz="3600" spc="-40" dirty="0" err="1"/>
              <a:t>šoli</a:t>
            </a:r>
            <a:r>
              <a:rPr sz="3600" spc="-40" dirty="0"/>
              <a:t>,</a:t>
            </a:r>
            <a:r>
              <a:rPr lang="sl-SI" sz="3600" spc="-40" dirty="0"/>
              <a:t> </a:t>
            </a:r>
            <a:r>
              <a:rPr sz="3600" spc="-35" dirty="0" err="1"/>
              <a:t>kjer</a:t>
            </a:r>
            <a:r>
              <a:rPr sz="3600" spc="5" dirty="0"/>
              <a:t> </a:t>
            </a:r>
            <a:r>
              <a:rPr sz="3600" spc="-25" dirty="0" err="1"/>
              <a:t>si</a:t>
            </a:r>
            <a:r>
              <a:rPr lang="sl-SI" sz="3600" spc="-25" dirty="0"/>
              <a:t> </a:t>
            </a:r>
            <a:r>
              <a:rPr sz="3600" spc="-20" dirty="0" err="1"/>
              <a:t>oddal_a</a:t>
            </a:r>
            <a:r>
              <a:rPr sz="3600" spc="-20" dirty="0"/>
              <a:t> </a:t>
            </a:r>
            <a:r>
              <a:rPr sz="3600" spc="-30" dirty="0" err="1"/>
              <a:t>prijavnico</a:t>
            </a:r>
            <a:r>
              <a:rPr sz="3600" spc="-95" dirty="0"/>
              <a:t>.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257300" y="445237"/>
            <a:ext cx="3657600" cy="4094479"/>
            <a:chOff x="1257300" y="445237"/>
            <a:chExt cx="3657600" cy="4094479"/>
          </a:xfrm>
        </p:grpSpPr>
        <p:sp>
          <p:nvSpPr>
            <p:cNvPr id="4" name="object 4"/>
            <p:cNvSpPr/>
            <p:nvPr/>
          </p:nvSpPr>
          <p:spPr>
            <a:xfrm>
              <a:off x="4322254" y="881978"/>
              <a:ext cx="228600" cy="114300"/>
            </a:xfrm>
            <a:custGeom>
              <a:avLst/>
              <a:gdLst/>
              <a:ahLst/>
              <a:cxnLst/>
              <a:rect l="l" t="t" r="r" b="b"/>
              <a:pathLst>
                <a:path w="228600" h="114300">
                  <a:moveTo>
                    <a:pt x="228142" y="114300"/>
                  </a:moveTo>
                  <a:lnTo>
                    <a:pt x="0" y="114300"/>
                  </a:lnTo>
                  <a:lnTo>
                    <a:pt x="0" y="0"/>
                  </a:lnTo>
                  <a:lnTo>
                    <a:pt x="228142" y="0"/>
                  </a:lnTo>
                  <a:lnTo>
                    <a:pt x="228142" y="114300"/>
                  </a:lnTo>
                  <a:close/>
                </a:path>
              </a:pathLst>
            </a:custGeom>
            <a:solidFill>
              <a:srgbClr val="667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57300" y="1796378"/>
              <a:ext cx="3657600" cy="2743200"/>
            </a:xfrm>
            <a:custGeom>
              <a:avLst/>
              <a:gdLst/>
              <a:ahLst/>
              <a:cxnLst/>
              <a:rect l="l" t="t" r="r" b="b"/>
              <a:pathLst>
                <a:path w="3657600" h="2743200">
                  <a:moveTo>
                    <a:pt x="3200400" y="2743200"/>
                  </a:moveTo>
                  <a:lnTo>
                    <a:pt x="457200" y="2743200"/>
                  </a:lnTo>
                  <a:lnTo>
                    <a:pt x="410456" y="2740839"/>
                  </a:lnTo>
                  <a:lnTo>
                    <a:pt x="365062" y="2733910"/>
                  </a:lnTo>
                  <a:lnTo>
                    <a:pt x="321248" y="2722643"/>
                  </a:lnTo>
                  <a:lnTo>
                    <a:pt x="279243" y="2707268"/>
                  </a:lnTo>
                  <a:lnTo>
                    <a:pt x="239278" y="2688015"/>
                  </a:lnTo>
                  <a:lnTo>
                    <a:pt x="201582" y="2665113"/>
                  </a:lnTo>
                  <a:lnTo>
                    <a:pt x="166384" y="2638792"/>
                  </a:lnTo>
                  <a:lnTo>
                    <a:pt x="133916" y="2609283"/>
                  </a:lnTo>
                  <a:lnTo>
                    <a:pt x="104407" y="2576815"/>
                  </a:lnTo>
                  <a:lnTo>
                    <a:pt x="78086" y="2541617"/>
                  </a:lnTo>
                  <a:lnTo>
                    <a:pt x="55184" y="2503921"/>
                  </a:lnTo>
                  <a:lnTo>
                    <a:pt x="35931" y="2463956"/>
                  </a:lnTo>
                  <a:lnTo>
                    <a:pt x="20556" y="2421951"/>
                  </a:lnTo>
                  <a:lnTo>
                    <a:pt x="9289" y="2378137"/>
                  </a:lnTo>
                  <a:lnTo>
                    <a:pt x="2360" y="2332743"/>
                  </a:lnTo>
                  <a:lnTo>
                    <a:pt x="0" y="2286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286000"/>
                  </a:lnTo>
                  <a:lnTo>
                    <a:pt x="3655239" y="2332743"/>
                  </a:lnTo>
                  <a:lnTo>
                    <a:pt x="3648310" y="2378137"/>
                  </a:lnTo>
                  <a:lnTo>
                    <a:pt x="3637043" y="2421951"/>
                  </a:lnTo>
                  <a:lnTo>
                    <a:pt x="3621668" y="2463956"/>
                  </a:lnTo>
                  <a:lnTo>
                    <a:pt x="3602415" y="2503921"/>
                  </a:lnTo>
                  <a:lnTo>
                    <a:pt x="3579513" y="2541617"/>
                  </a:lnTo>
                  <a:lnTo>
                    <a:pt x="3553192" y="2576815"/>
                  </a:lnTo>
                  <a:lnTo>
                    <a:pt x="3523683" y="2609283"/>
                  </a:lnTo>
                  <a:lnTo>
                    <a:pt x="3491215" y="2638792"/>
                  </a:lnTo>
                  <a:lnTo>
                    <a:pt x="3456017" y="2665113"/>
                  </a:lnTo>
                  <a:lnTo>
                    <a:pt x="3418321" y="2688015"/>
                  </a:lnTo>
                  <a:lnTo>
                    <a:pt x="3378356" y="2707268"/>
                  </a:lnTo>
                  <a:lnTo>
                    <a:pt x="3336351" y="2722643"/>
                  </a:lnTo>
                  <a:lnTo>
                    <a:pt x="3292537" y="2733910"/>
                  </a:lnTo>
                  <a:lnTo>
                    <a:pt x="3247143" y="2740839"/>
                  </a:lnTo>
                  <a:lnTo>
                    <a:pt x="3200400" y="2743200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7300" y="881978"/>
              <a:ext cx="3657600" cy="1028700"/>
            </a:xfrm>
            <a:custGeom>
              <a:avLst/>
              <a:gdLst/>
              <a:ahLst/>
              <a:cxnLst/>
              <a:rect l="l" t="t" r="r" b="b"/>
              <a:pathLst>
                <a:path w="3657600" h="1028700">
                  <a:moveTo>
                    <a:pt x="3657600" y="1028700"/>
                  </a:moveTo>
                  <a:lnTo>
                    <a:pt x="0" y="1028700"/>
                  </a:lnTo>
                  <a:lnTo>
                    <a:pt x="0" y="457200"/>
                  </a:lnTo>
                  <a:lnTo>
                    <a:pt x="2360" y="410456"/>
                  </a:lnTo>
                  <a:lnTo>
                    <a:pt x="9289" y="365062"/>
                  </a:lnTo>
                  <a:lnTo>
                    <a:pt x="20556" y="321248"/>
                  </a:lnTo>
                  <a:lnTo>
                    <a:pt x="35931" y="279243"/>
                  </a:lnTo>
                  <a:lnTo>
                    <a:pt x="55184" y="239278"/>
                  </a:lnTo>
                  <a:lnTo>
                    <a:pt x="78086" y="201582"/>
                  </a:lnTo>
                  <a:lnTo>
                    <a:pt x="104407" y="166384"/>
                  </a:lnTo>
                  <a:lnTo>
                    <a:pt x="133916" y="133916"/>
                  </a:lnTo>
                  <a:lnTo>
                    <a:pt x="166384" y="104407"/>
                  </a:lnTo>
                  <a:lnTo>
                    <a:pt x="201582" y="78086"/>
                  </a:lnTo>
                  <a:lnTo>
                    <a:pt x="239278" y="55184"/>
                  </a:lnTo>
                  <a:lnTo>
                    <a:pt x="279243" y="35931"/>
                  </a:lnTo>
                  <a:lnTo>
                    <a:pt x="321248" y="20556"/>
                  </a:lnTo>
                  <a:lnTo>
                    <a:pt x="365062" y="9289"/>
                  </a:lnTo>
                  <a:lnTo>
                    <a:pt x="410456" y="2360"/>
                  </a:lnTo>
                  <a:lnTo>
                    <a:pt x="457200" y="0"/>
                  </a:lnTo>
                  <a:lnTo>
                    <a:pt x="3200400" y="0"/>
                  </a:lnTo>
                  <a:lnTo>
                    <a:pt x="3247143" y="2360"/>
                  </a:lnTo>
                  <a:lnTo>
                    <a:pt x="3292537" y="9289"/>
                  </a:lnTo>
                  <a:lnTo>
                    <a:pt x="3336351" y="20556"/>
                  </a:lnTo>
                  <a:lnTo>
                    <a:pt x="3378356" y="35931"/>
                  </a:lnTo>
                  <a:lnTo>
                    <a:pt x="3418321" y="55184"/>
                  </a:lnTo>
                  <a:lnTo>
                    <a:pt x="3456017" y="78086"/>
                  </a:lnTo>
                  <a:lnTo>
                    <a:pt x="3491215" y="104407"/>
                  </a:lnTo>
                  <a:lnTo>
                    <a:pt x="3523683" y="133916"/>
                  </a:lnTo>
                  <a:lnTo>
                    <a:pt x="3553192" y="166384"/>
                  </a:lnTo>
                  <a:lnTo>
                    <a:pt x="3579513" y="201582"/>
                  </a:lnTo>
                  <a:lnTo>
                    <a:pt x="3602415" y="239278"/>
                  </a:lnTo>
                  <a:lnTo>
                    <a:pt x="3621668" y="279243"/>
                  </a:lnTo>
                  <a:lnTo>
                    <a:pt x="3637043" y="321248"/>
                  </a:lnTo>
                  <a:lnTo>
                    <a:pt x="3648310" y="365062"/>
                  </a:lnTo>
                  <a:lnTo>
                    <a:pt x="3655239" y="410456"/>
                  </a:lnTo>
                  <a:lnTo>
                    <a:pt x="3657600" y="457200"/>
                  </a:lnTo>
                  <a:lnTo>
                    <a:pt x="3657600" y="1028700"/>
                  </a:lnTo>
                  <a:close/>
                </a:path>
              </a:pathLst>
            </a:custGeom>
            <a:solidFill>
              <a:srgbClr val="F46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93379" y="1082346"/>
              <a:ext cx="2348230" cy="340995"/>
            </a:xfrm>
            <a:custGeom>
              <a:avLst/>
              <a:gdLst/>
              <a:ahLst/>
              <a:cxnLst/>
              <a:rect l="l" t="t" r="r" b="b"/>
              <a:pathLst>
                <a:path w="2348229" h="340994">
                  <a:moveTo>
                    <a:pt x="145275" y="340385"/>
                  </a:moveTo>
                  <a:lnTo>
                    <a:pt x="99336" y="331705"/>
                  </a:lnTo>
                  <a:lnTo>
                    <a:pt x="59475" y="307569"/>
                  </a:lnTo>
                  <a:lnTo>
                    <a:pt x="28028" y="270738"/>
                  </a:lnTo>
                  <a:lnTo>
                    <a:pt x="7399" y="223971"/>
                  </a:lnTo>
                  <a:lnTo>
                    <a:pt x="0" y="170192"/>
                  </a:lnTo>
                  <a:lnTo>
                    <a:pt x="7405" y="116414"/>
                  </a:lnTo>
                  <a:lnTo>
                    <a:pt x="28028" y="69696"/>
                  </a:lnTo>
                  <a:lnTo>
                    <a:pt x="59475" y="32848"/>
                  </a:lnTo>
                  <a:lnTo>
                    <a:pt x="99355" y="8680"/>
                  </a:lnTo>
                  <a:lnTo>
                    <a:pt x="145275" y="0"/>
                  </a:lnTo>
                  <a:lnTo>
                    <a:pt x="191139" y="8680"/>
                  </a:lnTo>
                  <a:lnTo>
                    <a:pt x="230985" y="32848"/>
                  </a:lnTo>
                  <a:lnTo>
                    <a:pt x="262415" y="69696"/>
                  </a:lnTo>
                  <a:lnTo>
                    <a:pt x="283031" y="116414"/>
                  </a:lnTo>
                  <a:lnTo>
                    <a:pt x="290436" y="170192"/>
                  </a:lnTo>
                  <a:lnTo>
                    <a:pt x="283031" y="223971"/>
                  </a:lnTo>
                  <a:lnTo>
                    <a:pt x="262415" y="270688"/>
                  </a:lnTo>
                  <a:lnTo>
                    <a:pt x="230985" y="307536"/>
                  </a:lnTo>
                  <a:lnTo>
                    <a:pt x="191139" y="331705"/>
                  </a:lnTo>
                  <a:lnTo>
                    <a:pt x="145275" y="340385"/>
                  </a:lnTo>
                  <a:close/>
                </a:path>
                <a:path w="2348229" h="340994">
                  <a:moveTo>
                    <a:pt x="831075" y="340385"/>
                  </a:moveTo>
                  <a:lnTo>
                    <a:pt x="785136" y="331705"/>
                  </a:lnTo>
                  <a:lnTo>
                    <a:pt x="745275" y="307569"/>
                  </a:lnTo>
                  <a:lnTo>
                    <a:pt x="713828" y="270738"/>
                  </a:lnTo>
                  <a:lnTo>
                    <a:pt x="693199" y="223971"/>
                  </a:lnTo>
                  <a:lnTo>
                    <a:pt x="685800" y="170192"/>
                  </a:lnTo>
                  <a:lnTo>
                    <a:pt x="693205" y="116414"/>
                  </a:lnTo>
                  <a:lnTo>
                    <a:pt x="713828" y="69696"/>
                  </a:lnTo>
                  <a:lnTo>
                    <a:pt x="745275" y="32848"/>
                  </a:lnTo>
                  <a:lnTo>
                    <a:pt x="785155" y="8680"/>
                  </a:lnTo>
                  <a:lnTo>
                    <a:pt x="831075" y="0"/>
                  </a:lnTo>
                  <a:lnTo>
                    <a:pt x="876939" y="8680"/>
                  </a:lnTo>
                  <a:lnTo>
                    <a:pt x="916785" y="32848"/>
                  </a:lnTo>
                  <a:lnTo>
                    <a:pt x="948215" y="69696"/>
                  </a:lnTo>
                  <a:lnTo>
                    <a:pt x="968831" y="116414"/>
                  </a:lnTo>
                  <a:lnTo>
                    <a:pt x="976236" y="170192"/>
                  </a:lnTo>
                  <a:lnTo>
                    <a:pt x="968831" y="223971"/>
                  </a:lnTo>
                  <a:lnTo>
                    <a:pt x="948215" y="270688"/>
                  </a:lnTo>
                  <a:lnTo>
                    <a:pt x="916785" y="307536"/>
                  </a:lnTo>
                  <a:lnTo>
                    <a:pt x="876939" y="331705"/>
                  </a:lnTo>
                  <a:lnTo>
                    <a:pt x="831075" y="340385"/>
                  </a:lnTo>
                  <a:close/>
                </a:path>
                <a:path w="2348229" h="340994">
                  <a:moveTo>
                    <a:pt x="1516875" y="340385"/>
                  </a:moveTo>
                  <a:lnTo>
                    <a:pt x="1470936" y="331705"/>
                  </a:lnTo>
                  <a:lnTo>
                    <a:pt x="1431075" y="307569"/>
                  </a:lnTo>
                  <a:lnTo>
                    <a:pt x="1399628" y="270738"/>
                  </a:lnTo>
                  <a:lnTo>
                    <a:pt x="1378999" y="223971"/>
                  </a:lnTo>
                  <a:lnTo>
                    <a:pt x="1371600" y="170192"/>
                  </a:lnTo>
                  <a:lnTo>
                    <a:pt x="1379005" y="116414"/>
                  </a:lnTo>
                  <a:lnTo>
                    <a:pt x="1399628" y="69696"/>
                  </a:lnTo>
                  <a:lnTo>
                    <a:pt x="1431075" y="32848"/>
                  </a:lnTo>
                  <a:lnTo>
                    <a:pt x="1470955" y="8680"/>
                  </a:lnTo>
                  <a:lnTo>
                    <a:pt x="1516875" y="0"/>
                  </a:lnTo>
                  <a:lnTo>
                    <a:pt x="1562751" y="8680"/>
                  </a:lnTo>
                  <a:lnTo>
                    <a:pt x="1602625" y="32848"/>
                  </a:lnTo>
                  <a:lnTo>
                    <a:pt x="1634089" y="69696"/>
                  </a:lnTo>
                  <a:lnTo>
                    <a:pt x="1654733" y="116414"/>
                  </a:lnTo>
                  <a:lnTo>
                    <a:pt x="1662150" y="170192"/>
                  </a:lnTo>
                  <a:lnTo>
                    <a:pt x="1654690" y="223971"/>
                  </a:lnTo>
                  <a:lnTo>
                    <a:pt x="1634040" y="270688"/>
                  </a:lnTo>
                  <a:lnTo>
                    <a:pt x="1602592" y="307536"/>
                  </a:lnTo>
                  <a:lnTo>
                    <a:pt x="1562740" y="331705"/>
                  </a:lnTo>
                  <a:lnTo>
                    <a:pt x="1516875" y="340385"/>
                  </a:lnTo>
                  <a:close/>
                </a:path>
                <a:path w="2348229" h="340994">
                  <a:moveTo>
                    <a:pt x="2202675" y="340385"/>
                  </a:moveTo>
                  <a:lnTo>
                    <a:pt x="2156736" y="331705"/>
                  </a:lnTo>
                  <a:lnTo>
                    <a:pt x="2116875" y="307569"/>
                  </a:lnTo>
                  <a:lnTo>
                    <a:pt x="2085428" y="270738"/>
                  </a:lnTo>
                  <a:lnTo>
                    <a:pt x="2064799" y="223971"/>
                  </a:lnTo>
                  <a:lnTo>
                    <a:pt x="2057400" y="170192"/>
                  </a:lnTo>
                  <a:lnTo>
                    <a:pt x="2064805" y="116414"/>
                  </a:lnTo>
                  <a:lnTo>
                    <a:pt x="2085428" y="69696"/>
                  </a:lnTo>
                  <a:lnTo>
                    <a:pt x="2116875" y="32848"/>
                  </a:lnTo>
                  <a:lnTo>
                    <a:pt x="2156755" y="8680"/>
                  </a:lnTo>
                  <a:lnTo>
                    <a:pt x="2202675" y="0"/>
                  </a:lnTo>
                  <a:lnTo>
                    <a:pt x="2248551" y="8680"/>
                  </a:lnTo>
                  <a:lnTo>
                    <a:pt x="2288425" y="32848"/>
                  </a:lnTo>
                  <a:lnTo>
                    <a:pt x="2319889" y="69696"/>
                  </a:lnTo>
                  <a:lnTo>
                    <a:pt x="2340533" y="116414"/>
                  </a:lnTo>
                  <a:lnTo>
                    <a:pt x="2347950" y="170192"/>
                  </a:lnTo>
                  <a:lnTo>
                    <a:pt x="2340490" y="223971"/>
                  </a:lnTo>
                  <a:lnTo>
                    <a:pt x="2319840" y="270688"/>
                  </a:lnTo>
                  <a:lnTo>
                    <a:pt x="2288393" y="307536"/>
                  </a:lnTo>
                  <a:lnTo>
                    <a:pt x="2248540" y="331705"/>
                  </a:lnTo>
                  <a:lnTo>
                    <a:pt x="2202675" y="340385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3354" y="445237"/>
              <a:ext cx="2857500" cy="911860"/>
            </a:xfrm>
            <a:custGeom>
              <a:avLst/>
              <a:gdLst/>
              <a:ahLst/>
              <a:cxnLst/>
              <a:rect l="l" t="t" r="r" b="b"/>
              <a:pathLst>
                <a:path w="2857500" h="911860">
                  <a:moveTo>
                    <a:pt x="341440" y="911860"/>
                  </a:moveTo>
                  <a:lnTo>
                    <a:pt x="293636" y="905510"/>
                  </a:lnTo>
                  <a:lnTo>
                    <a:pt x="251266" y="887730"/>
                  </a:lnTo>
                  <a:lnTo>
                    <a:pt x="211402" y="864870"/>
                  </a:lnTo>
                  <a:lnTo>
                    <a:pt x="174268" y="838200"/>
                  </a:lnTo>
                  <a:lnTo>
                    <a:pt x="140089" y="808990"/>
                  </a:lnTo>
                  <a:lnTo>
                    <a:pt x="109090" y="774700"/>
                  </a:lnTo>
                  <a:lnTo>
                    <a:pt x="81495" y="736600"/>
                  </a:lnTo>
                  <a:lnTo>
                    <a:pt x="57530" y="697230"/>
                  </a:lnTo>
                  <a:lnTo>
                    <a:pt x="37418" y="654050"/>
                  </a:lnTo>
                  <a:lnTo>
                    <a:pt x="21384" y="608330"/>
                  </a:lnTo>
                  <a:lnTo>
                    <a:pt x="9654" y="560070"/>
                  </a:lnTo>
                  <a:lnTo>
                    <a:pt x="2450" y="509270"/>
                  </a:lnTo>
                  <a:lnTo>
                    <a:pt x="0" y="457200"/>
                  </a:lnTo>
                  <a:lnTo>
                    <a:pt x="2346" y="407670"/>
                  </a:lnTo>
                  <a:lnTo>
                    <a:pt x="9221" y="359410"/>
                  </a:lnTo>
                  <a:lnTo>
                    <a:pt x="20383" y="313690"/>
                  </a:lnTo>
                  <a:lnTo>
                    <a:pt x="35588" y="269240"/>
                  </a:lnTo>
                  <a:lnTo>
                    <a:pt x="54593" y="227330"/>
                  </a:lnTo>
                  <a:lnTo>
                    <a:pt x="77153" y="187960"/>
                  </a:lnTo>
                  <a:lnTo>
                    <a:pt x="103026" y="151130"/>
                  </a:lnTo>
                  <a:lnTo>
                    <a:pt x="131968" y="118110"/>
                  </a:lnTo>
                  <a:lnTo>
                    <a:pt x="163736" y="88900"/>
                  </a:lnTo>
                  <a:lnTo>
                    <a:pt x="198086" y="62230"/>
                  </a:lnTo>
                  <a:lnTo>
                    <a:pt x="234774" y="40640"/>
                  </a:lnTo>
                  <a:lnTo>
                    <a:pt x="273559" y="22860"/>
                  </a:lnTo>
                  <a:lnTo>
                    <a:pt x="314195" y="10160"/>
                  </a:lnTo>
                  <a:lnTo>
                    <a:pt x="356440" y="2540"/>
                  </a:lnTo>
                  <a:lnTo>
                    <a:pt x="400050" y="0"/>
                  </a:lnTo>
                  <a:lnTo>
                    <a:pt x="448356" y="2540"/>
                  </a:lnTo>
                  <a:lnTo>
                    <a:pt x="494847" y="12700"/>
                  </a:lnTo>
                  <a:lnTo>
                    <a:pt x="539216" y="29210"/>
                  </a:lnTo>
                  <a:lnTo>
                    <a:pt x="581155" y="50800"/>
                  </a:lnTo>
                  <a:lnTo>
                    <a:pt x="620357" y="77470"/>
                  </a:lnTo>
                  <a:lnTo>
                    <a:pt x="656513" y="107950"/>
                  </a:lnTo>
                  <a:lnTo>
                    <a:pt x="689317" y="143510"/>
                  </a:lnTo>
                  <a:lnTo>
                    <a:pt x="718460" y="182880"/>
                  </a:lnTo>
                  <a:lnTo>
                    <a:pt x="739821" y="218440"/>
                  </a:lnTo>
                  <a:lnTo>
                    <a:pt x="399935" y="218440"/>
                  </a:lnTo>
                  <a:lnTo>
                    <a:pt x="360603" y="224790"/>
                  </a:lnTo>
                  <a:lnTo>
                    <a:pt x="324507" y="243840"/>
                  </a:lnTo>
                  <a:lnTo>
                    <a:pt x="292674" y="273050"/>
                  </a:lnTo>
                  <a:lnTo>
                    <a:pt x="266130" y="309880"/>
                  </a:lnTo>
                  <a:lnTo>
                    <a:pt x="245900" y="355600"/>
                  </a:lnTo>
                  <a:lnTo>
                    <a:pt x="233010" y="405130"/>
                  </a:lnTo>
                  <a:lnTo>
                    <a:pt x="228485" y="457200"/>
                  </a:lnTo>
                  <a:lnTo>
                    <a:pt x="235051" y="514350"/>
                  </a:lnTo>
                  <a:lnTo>
                    <a:pt x="252753" y="566420"/>
                  </a:lnTo>
                  <a:lnTo>
                    <a:pt x="278603" y="609600"/>
                  </a:lnTo>
                  <a:lnTo>
                    <a:pt x="309611" y="646430"/>
                  </a:lnTo>
                  <a:lnTo>
                    <a:pt x="342785" y="671830"/>
                  </a:lnTo>
                  <a:lnTo>
                    <a:pt x="372039" y="693420"/>
                  </a:lnTo>
                  <a:lnTo>
                    <a:pt x="397306" y="720090"/>
                  </a:lnTo>
                  <a:lnTo>
                    <a:pt x="416144" y="750570"/>
                  </a:lnTo>
                  <a:lnTo>
                    <a:pt x="426110" y="788670"/>
                  </a:lnTo>
                  <a:lnTo>
                    <a:pt x="423514" y="829310"/>
                  </a:lnTo>
                  <a:lnTo>
                    <a:pt x="407674" y="867410"/>
                  </a:lnTo>
                  <a:lnTo>
                    <a:pt x="379884" y="896620"/>
                  </a:lnTo>
                  <a:lnTo>
                    <a:pt x="341440" y="911860"/>
                  </a:lnTo>
                  <a:close/>
                </a:path>
                <a:path w="2857500" h="911860">
                  <a:moveTo>
                    <a:pt x="1046288" y="224790"/>
                  </a:moveTo>
                  <a:lnTo>
                    <a:pt x="743635" y="224790"/>
                  </a:lnTo>
                  <a:lnTo>
                    <a:pt x="768959" y="181610"/>
                  </a:lnTo>
                  <a:lnTo>
                    <a:pt x="798169" y="142240"/>
                  </a:lnTo>
                  <a:lnTo>
                    <a:pt x="830961" y="106680"/>
                  </a:lnTo>
                  <a:lnTo>
                    <a:pt x="867029" y="76200"/>
                  </a:lnTo>
                  <a:lnTo>
                    <a:pt x="906068" y="49530"/>
                  </a:lnTo>
                  <a:lnTo>
                    <a:pt x="947775" y="27940"/>
                  </a:lnTo>
                  <a:lnTo>
                    <a:pt x="991844" y="12700"/>
                  </a:lnTo>
                  <a:lnTo>
                    <a:pt x="1037971" y="2540"/>
                  </a:lnTo>
                  <a:lnTo>
                    <a:pt x="1085850" y="0"/>
                  </a:lnTo>
                  <a:lnTo>
                    <a:pt x="1134156" y="2540"/>
                  </a:lnTo>
                  <a:lnTo>
                    <a:pt x="1180647" y="12700"/>
                  </a:lnTo>
                  <a:lnTo>
                    <a:pt x="1225016" y="29210"/>
                  </a:lnTo>
                  <a:lnTo>
                    <a:pt x="1266955" y="50800"/>
                  </a:lnTo>
                  <a:lnTo>
                    <a:pt x="1306157" y="77470"/>
                  </a:lnTo>
                  <a:lnTo>
                    <a:pt x="1342313" y="107950"/>
                  </a:lnTo>
                  <a:lnTo>
                    <a:pt x="1375117" y="143510"/>
                  </a:lnTo>
                  <a:lnTo>
                    <a:pt x="1404260" y="182880"/>
                  </a:lnTo>
                  <a:lnTo>
                    <a:pt x="1425621" y="218440"/>
                  </a:lnTo>
                  <a:lnTo>
                    <a:pt x="1085621" y="218440"/>
                  </a:lnTo>
                  <a:lnTo>
                    <a:pt x="1046288" y="224790"/>
                  </a:lnTo>
                  <a:close/>
                </a:path>
                <a:path w="2857500" h="911860">
                  <a:moveTo>
                    <a:pt x="1732203" y="224790"/>
                  </a:moveTo>
                  <a:lnTo>
                    <a:pt x="1429435" y="224790"/>
                  </a:lnTo>
                  <a:lnTo>
                    <a:pt x="1454759" y="181610"/>
                  </a:lnTo>
                  <a:lnTo>
                    <a:pt x="1483969" y="142240"/>
                  </a:lnTo>
                  <a:lnTo>
                    <a:pt x="1516761" y="106680"/>
                  </a:lnTo>
                  <a:lnTo>
                    <a:pt x="1552829" y="76200"/>
                  </a:lnTo>
                  <a:lnTo>
                    <a:pt x="1591868" y="49530"/>
                  </a:lnTo>
                  <a:lnTo>
                    <a:pt x="1633575" y="27940"/>
                  </a:lnTo>
                  <a:lnTo>
                    <a:pt x="1677644" y="12700"/>
                  </a:lnTo>
                  <a:lnTo>
                    <a:pt x="1723771" y="2540"/>
                  </a:lnTo>
                  <a:lnTo>
                    <a:pt x="1771650" y="0"/>
                  </a:lnTo>
                  <a:lnTo>
                    <a:pt x="1819956" y="2540"/>
                  </a:lnTo>
                  <a:lnTo>
                    <a:pt x="1866447" y="12700"/>
                  </a:lnTo>
                  <a:lnTo>
                    <a:pt x="1910816" y="29210"/>
                  </a:lnTo>
                  <a:lnTo>
                    <a:pt x="1952755" y="50800"/>
                  </a:lnTo>
                  <a:lnTo>
                    <a:pt x="1991957" y="77470"/>
                  </a:lnTo>
                  <a:lnTo>
                    <a:pt x="2028113" y="107950"/>
                  </a:lnTo>
                  <a:lnTo>
                    <a:pt x="2060917" y="143510"/>
                  </a:lnTo>
                  <a:lnTo>
                    <a:pt x="2090060" y="182880"/>
                  </a:lnTo>
                  <a:lnTo>
                    <a:pt x="2111421" y="218440"/>
                  </a:lnTo>
                  <a:lnTo>
                    <a:pt x="1771535" y="218440"/>
                  </a:lnTo>
                  <a:lnTo>
                    <a:pt x="1732203" y="224790"/>
                  </a:lnTo>
                  <a:close/>
                </a:path>
                <a:path w="2857500" h="911860">
                  <a:moveTo>
                    <a:pt x="2418003" y="224790"/>
                  </a:moveTo>
                  <a:lnTo>
                    <a:pt x="2115235" y="224790"/>
                  </a:lnTo>
                  <a:lnTo>
                    <a:pt x="2140559" y="181610"/>
                  </a:lnTo>
                  <a:lnTo>
                    <a:pt x="2169769" y="142240"/>
                  </a:lnTo>
                  <a:lnTo>
                    <a:pt x="2202561" y="106680"/>
                  </a:lnTo>
                  <a:lnTo>
                    <a:pt x="2238629" y="76200"/>
                  </a:lnTo>
                  <a:lnTo>
                    <a:pt x="2277668" y="49530"/>
                  </a:lnTo>
                  <a:lnTo>
                    <a:pt x="2319375" y="27940"/>
                  </a:lnTo>
                  <a:lnTo>
                    <a:pt x="2363444" y="12700"/>
                  </a:lnTo>
                  <a:lnTo>
                    <a:pt x="2409571" y="2540"/>
                  </a:lnTo>
                  <a:lnTo>
                    <a:pt x="2457450" y="0"/>
                  </a:lnTo>
                  <a:lnTo>
                    <a:pt x="2503789" y="2540"/>
                  </a:lnTo>
                  <a:lnTo>
                    <a:pt x="2548558" y="11430"/>
                  </a:lnTo>
                  <a:lnTo>
                    <a:pt x="2591467" y="26670"/>
                  </a:lnTo>
                  <a:lnTo>
                    <a:pt x="2632221" y="45720"/>
                  </a:lnTo>
                  <a:lnTo>
                    <a:pt x="2670530" y="69850"/>
                  </a:lnTo>
                  <a:lnTo>
                    <a:pt x="2706101" y="99060"/>
                  </a:lnTo>
                  <a:lnTo>
                    <a:pt x="2738642" y="132080"/>
                  </a:lnTo>
                  <a:lnTo>
                    <a:pt x="2767860" y="167640"/>
                  </a:lnTo>
                  <a:lnTo>
                    <a:pt x="2793464" y="207010"/>
                  </a:lnTo>
                  <a:lnTo>
                    <a:pt x="2799382" y="218440"/>
                  </a:lnTo>
                  <a:lnTo>
                    <a:pt x="2457335" y="218440"/>
                  </a:lnTo>
                  <a:lnTo>
                    <a:pt x="2418003" y="224790"/>
                  </a:lnTo>
                  <a:close/>
                </a:path>
                <a:path w="2857500" h="911860">
                  <a:moveTo>
                    <a:pt x="1027126" y="911860"/>
                  </a:moveTo>
                  <a:lnTo>
                    <a:pt x="979322" y="905510"/>
                  </a:lnTo>
                  <a:lnTo>
                    <a:pt x="936952" y="887730"/>
                  </a:lnTo>
                  <a:lnTo>
                    <a:pt x="897087" y="864870"/>
                  </a:lnTo>
                  <a:lnTo>
                    <a:pt x="859953" y="838200"/>
                  </a:lnTo>
                  <a:lnTo>
                    <a:pt x="825775" y="807720"/>
                  </a:lnTo>
                  <a:lnTo>
                    <a:pt x="794776" y="774700"/>
                  </a:lnTo>
                  <a:lnTo>
                    <a:pt x="767181" y="736600"/>
                  </a:lnTo>
                  <a:lnTo>
                    <a:pt x="743216" y="697230"/>
                  </a:lnTo>
                  <a:lnTo>
                    <a:pt x="723104" y="654050"/>
                  </a:lnTo>
                  <a:lnTo>
                    <a:pt x="707070" y="607060"/>
                  </a:lnTo>
                  <a:lnTo>
                    <a:pt x="695339" y="560070"/>
                  </a:lnTo>
                  <a:lnTo>
                    <a:pt x="688136" y="509270"/>
                  </a:lnTo>
                  <a:lnTo>
                    <a:pt x="685685" y="457200"/>
                  </a:lnTo>
                  <a:lnTo>
                    <a:pt x="685685" y="449580"/>
                  </a:lnTo>
                  <a:lnTo>
                    <a:pt x="687171" y="443230"/>
                  </a:lnTo>
                  <a:lnTo>
                    <a:pt x="687514" y="435610"/>
                  </a:lnTo>
                  <a:lnTo>
                    <a:pt x="571385" y="435610"/>
                  </a:lnTo>
                  <a:lnTo>
                    <a:pt x="566861" y="387350"/>
                  </a:lnTo>
                  <a:lnTo>
                    <a:pt x="553970" y="342900"/>
                  </a:lnTo>
                  <a:lnTo>
                    <a:pt x="533740" y="302260"/>
                  </a:lnTo>
                  <a:lnTo>
                    <a:pt x="507196" y="267970"/>
                  </a:lnTo>
                  <a:lnTo>
                    <a:pt x="475363" y="241300"/>
                  </a:lnTo>
                  <a:lnTo>
                    <a:pt x="439268" y="224790"/>
                  </a:lnTo>
                  <a:lnTo>
                    <a:pt x="399935" y="218440"/>
                  </a:lnTo>
                  <a:lnTo>
                    <a:pt x="739821" y="218440"/>
                  </a:lnTo>
                  <a:lnTo>
                    <a:pt x="743635" y="224790"/>
                  </a:lnTo>
                  <a:lnTo>
                    <a:pt x="1046288" y="224790"/>
                  </a:lnTo>
                  <a:lnTo>
                    <a:pt x="1010193" y="243840"/>
                  </a:lnTo>
                  <a:lnTo>
                    <a:pt x="978360" y="273050"/>
                  </a:lnTo>
                  <a:lnTo>
                    <a:pt x="951816" y="309880"/>
                  </a:lnTo>
                  <a:lnTo>
                    <a:pt x="931586" y="355600"/>
                  </a:lnTo>
                  <a:lnTo>
                    <a:pt x="918696" y="405130"/>
                  </a:lnTo>
                  <a:lnTo>
                    <a:pt x="914171" y="457200"/>
                  </a:lnTo>
                  <a:lnTo>
                    <a:pt x="920736" y="514350"/>
                  </a:lnTo>
                  <a:lnTo>
                    <a:pt x="938439" y="566420"/>
                  </a:lnTo>
                  <a:lnTo>
                    <a:pt x="964289" y="609600"/>
                  </a:lnTo>
                  <a:lnTo>
                    <a:pt x="995296" y="646430"/>
                  </a:lnTo>
                  <a:lnTo>
                    <a:pt x="1028471" y="671830"/>
                  </a:lnTo>
                  <a:lnTo>
                    <a:pt x="1057725" y="693420"/>
                  </a:lnTo>
                  <a:lnTo>
                    <a:pt x="1082992" y="720090"/>
                  </a:lnTo>
                  <a:lnTo>
                    <a:pt x="1101830" y="750570"/>
                  </a:lnTo>
                  <a:lnTo>
                    <a:pt x="1111796" y="788670"/>
                  </a:lnTo>
                  <a:lnTo>
                    <a:pt x="1109200" y="829310"/>
                  </a:lnTo>
                  <a:lnTo>
                    <a:pt x="1093359" y="867410"/>
                  </a:lnTo>
                  <a:lnTo>
                    <a:pt x="1065570" y="896620"/>
                  </a:lnTo>
                  <a:lnTo>
                    <a:pt x="1027126" y="911860"/>
                  </a:lnTo>
                  <a:close/>
                </a:path>
                <a:path w="2857500" h="911860">
                  <a:moveTo>
                    <a:pt x="1713040" y="911860"/>
                  </a:moveTo>
                  <a:lnTo>
                    <a:pt x="1665236" y="905510"/>
                  </a:lnTo>
                  <a:lnTo>
                    <a:pt x="1622866" y="887730"/>
                  </a:lnTo>
                  <a:lnTo>
                    <a:pt x="1583002" y="864870"/>
                  </a:lnTo>
                  <a:lnTo>
                    <a:pt x="1545868" y="838200"/>
                  </a:lnTo>
                  <a:lnTo>
                    <a:pt x="1511689" y="808990"/>
                  </a:lnTo>
                  <a:lnTo>
                    <a:pt x="1480690" y="774700"/>
                  </a:lnTo>
                  <a:lnTo>
                    <a:pt x="1453095" y="736600"/>
                  </a:lnTo>
                  <a:lnTo>
                    <a:pt x="1429130" y="697230"/>
                  </a:lnTo>
                  <a:lnTo>
                    <a:pt x="1409018" y="654050"/>
                  </a:lnTo>
                  <a:lnTo>
                    <a:pt x="1392984" y="608330"/>
                  </a:lnTo>
                  <a:lnTo>
                    <a:pt x="1381254" y="560070"/>
                  </a:lnTo>
                  <a:lnTo>
                    <a:pt x="1374050" y="509270"/>
                  </a:lnTo>
                  <a:lnTo>
                    <a:pt x="1371600" y="457200"/>
                  </a:lnTo>
                  <a:lnTo>
                    <a:pt x="1371600" y="449580"/>
                  </a:lnTo>
                  <a:lnTo>
                    <a:pt x="1373085" y="443230"/>
                  </a:lnTo>
                  <a:lnTo>
                    <a:pt x="1373428" y="435610"/>
                  </a:lnTo>
                  <a:lnTo>
                    <a:pt x="1257300" y="435610"/>
                  </a:lnTo>
                  <a:lnTo>
                    <a:pt x="1252762" y="388620"/>
                  </a:lnTo>
                  <a:lnTo>
                    <a:pt x="1239839" y="342900"/>
                  </a:lnTo>
                  <a:lnTo>
                    <a:pt x="1219565" y="302260"/>
                  </a:lnTo>
                  <a:lnTo>
                    <a:pt x="1192972" y="267970"/>
                  </a:lnTo>
                  <a:lnTo>
                    <a:pt x="1161094" y="241300"/>
                  </a:lnTo>
                  <a:lnTo>
                    <a:pt x="1124966" y="224790"/>
                  </a:lnTo>
                  <a:lnTo>
                    <a:pt x="1085621" y="218440"/>
                  </a:lnTo>
                  <a:lnTo>
                    <a:pt x="1425621" y="218440"/>
                  </a:lnTo>
                  <a:lnTo>
                    <a:pt x="1429435" y="224790"/>
                  </a:lnTo>
                  <a:lnTo>
                    <a:pt x="1732203" y="224790"/>
                  </a:lnTo>
                  <a:lnTo>
                    <a:pt x="1696107" y="243840"/>
                  </a:lnTo>
                  <a:lnTo>
                    <a:pt x="1664274" y="273050"/>
                  </a:lnTo>
                  <a:lnTo>
                    <a:pt x="1637730" y="311150"/>
                  </a:lnTo>
                  <a:lnTo>
                    <a:pt x="1617500" y="355600"/>
                  </a:lnTo>
                  <a:lnTo>
                    <a:pt x="1604610" y="405130"/>
                  </a:lnTo>
                  <a:lnTo>
                    <a:pt x="1600085" y="457200"/>
                  </a:lnTo>
                  <a:lnTo>
                    <a:pt x="1606651" y="514350"/>
                  </a:lnTo>
                  <a:lnTo>
                    <a:pt x="1624353" y="566420"/>
                  </a:lnTo>
                  <a:lnTo>
                    <a:pt x="1650203" y="610870"/>
                  </a:lnTo>
                  <a:lnTo>
                    <a:pt x="1681211" y="646430"/>
                  </a:lnTo>
                  <a:lnTo>
                    <a:pt x="1714385" y="671830"/>
                  </a:lnTo>
                  <a:lnTo>
                    <a:pt x="1743639" y="693420"/>
                  </a:lnTo>
                  <a:lnTo>
                    <a:pt x="1768906" y="720090"/>
                  </a:lnTo>
                  <a:lnTo>
                    <a:pt x="1787744" y="750570"/>
                  </a:lnTo>
                  <a:lnTo>
                    <a:pt x="1797710" y="788670"/>
                  </a:lnTo>
                  <a:lnTo>
                    <a:pt x="1795114" y="829310"/>
                  </a:lnTo>
                  <a:lnTo>
                    <a:pt x="1779274" y="867410"/>
                  </a:lnTo>
                  <a:lnTo>
                    <a:pt x="1751484" y="896620"/>
                  </a:lnTo>
                  <a:lnTo>
                    <a:pt x="1713040" y="911860"/>
                  </a:lnTo>
                  <a:close/>
                </a:path>
                <a:path w="2857500" h="911860">
                  <a:moveTo>
                    <a:pt x="2398840" y="911860"/>
                  </a:moveTo>
                  <a:lnTo>
                    <a:pt x="2351036" y="905510"/>
                  </a:lnTo>
                  <a:lnTo>
                    <a:pt x="2308666" y="887730"/>
                  </a:lnTo>
                  <a:lnTo>
                    <a:pt x="2268802" y="864870"/>
                  </a:lnTo>
                  <a:lnTo>
                    <a:pt x="2231668" y="838200"/>
                  </a:lnTo>
                  <a:lnTo>
                    <a:pt x="2197489" y="808990"/>
                  </a:lnTo>
                  <a:lnTo>
                    <a:pt x="2166490" y="774700"/>
                  </a:lnTo>
                  <a:lnTo>
                    <a:pt x="2138895" y="736600"/>
                  </a:lnTo>
                  <a:lnTo>
                    <a:pt x="2114930" y="697230"/>
                  </a:lnTo>
                  <a:lnTo>
                    <a:pt x="2094818" y="654050"/>
                  </a:lnTo>
                  <a:lnTo>
                    <a:pt x="2078784" y="608330"/>
                  </a:lnTo>
                  <a:lnTo>
                    <a:pt x="2067054" y="560070"/>
                  </a:lnTo>
                  <a:lnTo>
                    <a:pt x="2059850" y="509270"/>
                  </a:lnTo>
                  <a:lnTo>
                    <a:pt x="2057400" y="457200"/>
                  </a:lnTo>
                  <a:lnTo>
                    <a:pt x="2057400" y="449580"/>
                  </a:lnTo>
                  <a:lnTo>
                    <a:pt x="2058885" y="443230"/>
                  </a:lnTo>
                  <a:lnTo>
                    <a:pt x="2059228" y="435610"/>
                  </a:lnTo>
                  <a:lnTo>
                    <a:pt x="1943100" y="435610"/>
                  </a:lnTo>
                  <a:lnTo>
                    <a:pt x="1938569" y="388620"/>
                  </a:lnTo>
                  <a:lnTo>
                    <a:pt x="1925662" y="342900"/>
                  </a:lnTo>
                  <a:lnTo>
                    <a:pt x="1905410" y="302260"/>
                  </a:lnTo>
                  <a:lnTo>
                    <a:pt x="1878841" y="267970"/>
                  </a:lnTo>
                  <a:lnTo>
                    <a:pt x="1846986" y="241300"/>
                  </a:lnTo>
                  <a:lnTo>
                    <a:pt x="1810874" y="224790"/>
                  </a:lnTo>
                  <a:lnTo>
                    <a:pt x="1771535" y="218440"/>
                  </a:lnTo>
                  <a:lnTo>
                    <a:pt x="2111421" y="218440"/>
                  </a:lnTo>
                  <a:lnTo>
                    <a:pt x="2115235" y="224790"/>
                  </a:lnTo>
                  <a:lnTo>
                    <a:pt x="2418003" y="224790"/>
                  </a:lnTo>
                  <a:lnTo>
                    <a:pt x="2381907" y="243840"/>
                  </a:lnTo>
                  <a:lnTo>
                    <a:pt x="2350074" y="273050"/>
                  </a:lnTo>
                  <a:lnTo>
                    <a:pt x="2323530" y="311150"/>
                  </a:lnTo>
                  <a:lnTo>
                    <a:pt x="2303300" y="355600"/>
                  </a:lnTo>
                  <a:lnTo>
                    <a:pt x="2290410" y="405130"/>
                  </a:lnTo>
                  <a:lnTo>
                    <a:pt x="2285885" y="457200"/>
                  </a:lnTo>
                  <a:lnTo>
                    <a:pt x="2292451" y="514350"/>
                  </a:lnTo>
                  <a:lnTo>
                    <a:pt x="2310153" y="566420"/>
                  </a:lnTo>
                  <a:lnTo>
                    <a:pt x="2336003" y="610870"/>
                  </a:lnTo>
                  <a:lnTo>
                    <a:pt x="2367011" y="646430"/>
                  </a:lnTo>
                  <a:lnTo>
                    <a:pt x="2400185" y="671830"/>
                  </a:lnTo>
                  <a:lnTo>
                    <a:pt x="2429439" y="693420"/>
                  </a:lnTo>
                  <a:lnTo>
                    <a:pt x="2454706" y="720090"/>
                  </a:lnTo>
                  <a:lnTo>
                    <a:pt x="2473544" y="750570"/>
                  </a:lnTo>
                  <a:lnTo>
                    <a:pt x="2483510" y="788670"/>
                  </a:lnTo>
                  <a:lnTo>
                    <a:pt x="2480914" y="829310"/>
                  </a:lnTo>
                  <a:lnTo>
                    <a:pt x="2465074" y="867410"/>
                  </a:lnTo>
                  <a:lnTo>
                    <a:pt x="2437284" y="896620"/>
                  </a:lnTo>
                  <a:lnTo>
                    <a:pt x="2398840" y="911860"/>
                  </a:lnTo>
                  <a:close/>
                </a:path>
                <a:path w="2857500" h="911860">
                  <a:moveTo>
                    <a:pt x="2857042" y="435610"/>
                  </a:moveTo>
                  <a:lnTo>
                    <a:pt x="2628900" y="435610"/>
                  </a:lnTo>
                  <a:lnTo>
                    <a:pt x="2624369" y="388620"/>
                  </a:lnTo>
                  <a:lnTo>
                    <a:pt x="2611462" y="342900"/>
                  </a:lnTo>
                  <a:lnTo>
                    <a:pt x="2591210" y="302260"/>
                  </a:lnTo>
                  <a:lnTo>
                    <a:pt x="2564641" y="267970"/>
                  </a:lnTo>
                  <a:lnTo>
                    <a:pt x="2532786" y="241300"/>
                  </a:lnTo>
                  <a:lnTo>
                    <a:pt x="2496674" y="224790"/>
                  </a:lnTo>
                  <a:lnTo>
                    <a:pt x="2457335" y="218440"/>
                  </a:lnTo>
                  <a:lnTo>
                    <a:pt x="2799382" y="218440"/>
                  </a:lnTo>
                  <a:lnTo>
                    <a:pt x="2815162" y="248920"/>
                  </a:lnTo>
                  <a:lnTo>
                    <a:pt x="2832661" y="293370"/>
                  </a:lnTo>
                  <a:lnTo>
                    <a:pt x="2845668" y="340360"/>
                  </a:lnTo>
                  <a:lnTo>
                    <a:pt x="2853893" y="387350"/>
                  </a:lnTo>
                  <a:lnTo>
                    <a:pt x="2857042" y="435610"/>
                  </a:lnTo>
                  <a:close/>
                </a:path>
              </a:pathLst>
            </a:custGeom>
            <a:solidFill>
              <a:srgbClr val="667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4500" y="2139288"/>
              <a:ext cx="2743200" cy="2171700"/>
            </a:xfrm>
            <a:custGeom>
              <a:avLst/>
              <a:gdLst/>
              <a:ahLst/>
              <a:cxnLst/>
              <a:rect l="l" t="t" r="r" b="b"/>
              <a:pathLst>
                <a:path w="2743200" h="2171700">
                  <a:moveTo>
                    <a:pt x="457200" y="1714500"/>
                  </a:moveTo>
                  <a:lnTo>
                    <a:pt x="0" y="1714500"/>
                  </a:lnTo>
                  <a:lnTo>
                    <a:pt x="0" y="2171700"/>
                  </a:lnTo>
                  <a:lnTo>
                    <a:pt x="457200" y="2171700"/>
                  </a:lnTo>
                  <a:lnTo>
                    <a:pt x="457200" y="1714500"/>
                  </a:lnTo>
                  <a:close/>
                </a:path>
                <a:path w="2743200" h="2171700">
                  <a:moveTo>
                    <a:pt x="457200" y="1143000"/>
                  </a:moveTo>
                  <a:lnTo>
                    <a:pt x="0" y="1143000"/>
                  </a:lnTo>
                  <a:lnTo>
                    <a:pt x="0" y="1600200"/>
                  </a:lnTo>
                  <a:lnTo>
                    <a:pt x="457200" y="1600200"/>
                  </a:lnTo>
                  <a:lnTo>
                    <a:pt x="457200" y="1143000"/>
                  </a:lnTo>
                  <a:close/>
                </a:path>
                <a:path w="2743200" h="2171700">
                  <a:moveTo>
                    <a:pt x="457200" y="571500"/>
                  </a:moveTo>
                  <a:lnTo>
                    <a:pt x="0" y="571500"/>
                  </a:lnTo>
                  <a:lnTo>
                    <a:pt x="0" y="1028700"/>
                  </a:lnTo>
                  <a:lnTo>
                    <a:pt x="457200" y="1028700"/>
                  </a:lnTo>
                  <a:lnTo>
                    <a:pt x="457200" y="571500"/>
                  </a:lnTo>
                  <a:close/>
                </a:path>
                <a:path w="2743200" h="2171700">
                  <a:moveTo>
                    <a:pt x="1028700" y="1714500"/>
                  </a:moveTo>
                  <a:lnTo>
                    <a:pt x="571500" y="1714500"/>
                  </a:lnTo>
                  <a:lnTo>
                    <a:pt x="571500" y="2171700"/>
                  </a:lnTo>
                  <a:lnTo>
                    <a:pt x="1028700" y="2171700"/>
                  </a:lnTo>
                  <a:lnTo>
                    <a:pt x="1028700" y="1714500"/>
                  </a:lnTo>
                  <a:close/>
                </a:path>
                <a:path w="2743200" h="2171700">
                  <a:moveTo>
                    <a:pt x="1028700" y="1143000"/>
                  </a:moveTo>
                  <a:lnTo>
                    <a:pt x="571500" y="1143000"/>
                  </a:lnTo>
                  <a:lnTo>
                    <a:pt x="571500" y="1600200"/>
                  </a:lnTo>
                  <a:lnTo>
                    <a:pt x="1028700" y="1600200"/>
                  </a:lnTo>
                  <a:lnTo>
                    <a:pt x="1028700" y="1143000"/>
                  </a:lnTo>
                  <a:close/>
                </a:path>
                <a:path w="2743200" h="2171700">
                  <a:moveTo>
                    <a:pt x="1028700" y="571500"/>
                  </a:moveTo>
                  <a:lnTo>
                    <a:pt x="571500" y="571500"/>
                  </a:lnTo>
                  <a:lnTo>
                    <a:pt x="571500" y="1028700"/>
                  </a:lnTo>
                  <a:lnTo>
                    <a:pt x="1028700" y="1028700"/>
                  </a:lnTo>
                  <a:lnTo>
                    <a:pt x="1028700" y="571500"/>
                  </a:lnTo>
                  <a:close/>
                </a:path>
                <a:path w="2743200" h="2171700">
                  <a:moveTo>
                    <a:pt x="1028700" y="0"/>
                  </a:moveTo>
                  <a:lnTo>
                    <a:pt x="571500" y="0"/>
                  </a:lnTo>
                  <a:lnTo>
                    <a:pt x="571500" y="457200"/>
                  </a:lnTo>
                  <a:lnTo>
                    <a:pt x="1028700" y="457200"/>
                  </a:lnTo>
                  <a:lnTo>
                    <a:pt x="1028700" y="0"/>
                  </a:lnTo>
                  <a:close/>
                </a:path>
                <a:path w="2743200" h="2171700">
                  <a:moveTo>
                    <a:pt x="1600200" y="1714500"/>
                  </a:moveTo>
                  <a:lnTo>
                    <a:pt x="1143000" y="1714500"/>
                  </a:lnTo>
                  <a:lnTo>
                    <a:pt x="1143000" y="2171700"/>
                  </a:lnTo>
                  <a:lnTo>
                    <a:pt x="1600200" y="2171700"/>
                  </a:lnTo>
                  <a:lnTo>
                    <a:pt x="1600200" y="1714500"/>
                  </a:lnTo>
                  <a:close/>
                </a:path>
                <a:path w="2743200" h="2171700">
                  <a:moveTo>
                    <a:pt x="1600200" y="1143000"/>
                  </a:moveTo>
                  <a:lnTo>
                    <a:pt x="1143000" y="1143000"/>
                  </a:lnTo>
                  <a:lnTo>
                    <a:pt x="1143000" y="1600200"/>
                  </a:lnTo>
                  <a:lnTo>
                    <a:pt x="1600200" y="1600200"/>
                  </a:lnTo>
                  <a:lnTo>
                    <a:pt x="1600200" y="1143000"/>
                  </a:lnTo>
                  <a:close/>
                </a:path>
                <a:path w="2743200" h="2171700">
                  <a:moveTo>
                    <a:pt x="1600200" y="571500"/>
                  </a:moveTo>
                  <a:lnTo>
                    <a:pt x="1143000" y="571500"/>
                  </a:lnTo>
                  <a:lnTo>
                    <a:pt x="1143000" y="1028700"/>
                  </a:lnTo>
                  <a:lnTo>
                    <a:pt x="1600200" y="1028700"/>
                  </a:lnTo>
                  <a:lnTo>
                    <a:pt x="1600200" y="571500"/>
                  </a:lnTo>
                  <a:close/>
                </a:path>
                <a:path w="2743200" h="2171700">
                  <a:moveTo>
                    <a:pt x="1600200" y="0"/>
                  </a:moveTo>
                  <a:lnTo>
                    <a:pt x="1143000" y="0"/>
                  </a:lnTo>
                  <a:lnTo>
                    <a:pt x="1143000" y="457200"/>
                  </a:lnTo>
                  <a:lnTo>
                    <a:pt x="1600200" y="457200"/>
                  </a:lnTo>
                  <a:lnTo>
                    <a:pt x="1600200" y="0"/>
                  </a:lnTo>
                  <a:close/>
                </a:path>
                <a:path w="2743200" h="2171700">
                  <a:moveTo>
                    <a:pt x="2171700" y="1143000"/>
                  </a:moveTo>
                  <a:lnTo>
                    <a:pt x="1714500" y="1143000"/>
                  </a:lnTo>
                  <a:lnTo>
                    <a:pt x="1714500" y="1600200"/>
                  </a:lnTo>
                  <a:lnTo>
                    <a:pt x="2171700" y="1600200"/>
                  </a:lnTo>
                  <a:lnTo>
                    <a:pt x="2171700" y="1143000"/>
                  </a:lnTo>
                  <a:close/>
                </a:path>
                <a:path w="2743200" h="2171700">
                  <a:moveTo>
                    <a:pt x="2171700" y="571500"/>
                  </a:moveTo>
                  <a:lnTo>
                    <a:pt x="1714500" y="571500"/>
                  </a:lnTo>
                  <a:lnTo>
                    <a:pt x="1714500" y="1028700"/>
                  </a:lnTo>
                  <a:lnTo>
                    <a:pt x="2171700" y="1028700"/>
                  </a:lnTo>
                  <a:lnTo>
                    <a:pt x="2171700" y="571500"/>
                  </a:lnTo>
                  <a:close/>
                </a:path>
                <a:path w="2743200" h="2171700">
                  <a:moveTo>
                    <a:pt x="2171700" y="0"/>
                  </a:moveTo>
                  <a:lnTo>
                    <a:pt x="1714500" y="0"/>
                  </a:lnTo>
                  <a:lnTo>
                    <a:pt x="1714500" y="457200"/>
                  </a:lnTo>
                  <a:lnTo>
                    <a:pt x="2171700" y="457200"/>
                  </a:lnTo>
                  <a:lnTo>
                    <a:pt x="2171700" y="0"/>
                  </a:lnTo>
                  <a:close/>
                </a:path>
                <a:path w="2743200" h="2171700">
                  <a:moveTo>
                    <a:pt x="2743200" y="1143000"/>
                  </a:moveTo>
                  <a:lnTo>
                    <a:pt x="2286000" y="1143000"/>
                  </a:lnTo>
                  <a:lnTo>
                    <a:pt x="2286000" y="1600200"/>
                  </a:lnTo>
                  <a:lnTo>
                    <a:pt x="2743200" y="1600200"/>
                  </a:lnTo>
                  <a:lnTo>
                    <a:pt x="2743200" y="1143000"/>
                  </a:lnTo>
                  <a:close/>
                </a:path>
                <a:path w="2743200" h="2171700">
                  <a:moveTo>
                    <a:pt x="2743200" y="571500"/>
                  </a:moveTo>
                  <a:lnTo>
                    <a:pt x="2286000" y="571500"/>
                  </a:lnTo>
                  <a:lnTo>
                    <a:pt x="2286000" y="1028700"/>
                  </a:lnTo>
                  <a:lnTo>
                    <a:pt x="2743200" y="1028700"/>
                  </a:lnTo>
                  <a:lnTo>
                    <a:pt x="2743200" y="571500"/>
                  </a:lnTo>
                  <a:close/>
                </a:path>
                <a:path w="2743200" h="2171700">
                  <a:moveTo>
                    <a:pt x="2743200" y="0"/>
                  </a:moveTo>
                  <a:lnTo>
                    <a:pt x="2286000" y="0"/>
                  </a:lnTo>
                  <a:lnTo>
                    <a:pt x="2286000" y="457200"/>
                  </a:lnTo>
                  <a:lnTo>
                    <a:pt x="2743200" y="457200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28700" y="9566299"/>
            <a:ext cx="95250" cy="720725"/>
          </a:xfrm>
          <a:custGeom>
            <a:avLst/>
            <a:gdLst/>
            <a:ahLst/>
            <a:cxnLst/>
            <a:rect l="l" t="t" r="r" b="b"/>
            <a:pathLst>
              <a:path w="95250" h="720725">
                <a:moveTo>
                  <a:pt x="0" y="0"/>
                </a:moveTo>
                <a:lnTo>
                  <a:pt x="95249" y="0"/>
                </a:lnTo>
                <a:lnTo>
                  <a:pt x="95249" y="720696"/>
                </a:lnTo>
                <a:lnTo>
                  <a:pt x="0" y="720696"/>
                </a:lnTo>
                <a:lnTo>
                  <a:pt x="0" y="0"/>
                </a:lnTo>
                <a:close/>
              </a:path>
            </a:pathLst>
          </a:custGeom>
          <a:solidFill>
            <a:srgbClr val="F57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76888" y="8589233"/>
            <a:ext cx="6886589" cy="133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756" y="4705835"/>
            <a:ext cx="6356985" cy="2310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0" spc="229" dirty="0">
                <a:solidFill>
                  <a:srgbClr val="745B60"/>
                </a:solidFill>
                <a:latin typeface="Arial"/>
                <a:cs typeface="Arial"/>
              </a:rPr>
              <a:t>NIKAR </a:t>
            </a:r>
            <a:r>
              <a:rPr sz="3000" spc="225" dirty="0">
                <a:solidFill>
                  <a:srgbClr val="745B60"/>
                </a:solidFill>
                <a:latin typeface="Arial"/>
                <a:cs typeface="Arial"/>
              </a:rPr>
              <a:t>NE</a:t>
            </a:r>
            <a:r>
              <a:rPr sz="3000" spc="-16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95" dirty="0">
                <a:solidFill>
                  <a:srgbClr val="745B60"/>
                </a:solidFill>
                <a:latin typeface="Arial"/>
                <a:cs typeface="Arial"/>
              </a:rPr>
              <a:t>SKRBI</a:t>
            </a:r>
            <a:r>
              <a:rPr sz="2900" spc="95" dirty="0">
                <a:solidFill>
                  <a:srgbClr val="745B60"/>
                </a:solidFill>
                <a:latin typeface="Arial"/>
                <a:cs typeface="Arial"/>
              </a:rPr>
              <a:t>!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50">
              <a:latin typeface="Arial"/>
              <a:cs typeface="Arial"/>
            </a:endParaRPr>
          </a:p>
          <a:p>
            <a:pPr marL="12700" marR="5080">
              <a:lnSpc>
                <a:spcPct val="133000"/>
              </a:lnSpc>
            </a:pPr>
            <a:r>
              <a:rPr sz="3000" spc="175" dirty="0">
                <a:solidFill>
                  <a:srgbClr val="745B60"/>
                </a:solidFill>
                <a:latin typeface="Arial"/>
                <a:cs typeface="Arial"/>
              </a:rPr>
              <a:t>Nisi</a:t>
            </a:r>
            <a:r>
              <a:rPr sz="3000" spc="3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260" dirty="0">
                <a:solidFill>
                  <a:srgbClr val="745B60"/>
                </a:solidFill>
                <a:latin typeface="Arial"/>
                <a:cs typeface="Arial"/>
              </a:rPr>
              <a:t>sam</a:t>
            </a:r>
            <a:r>
              <a:rPr sz="2900" spc="260" dirty="0">
                <a:solidFill>
                  <a:srgbClr val="745B60"/>
                </a:solidFill>
                <a:latin typeface="Arial"/>
                <a:cs typeface="Arial"/>
              </a:rPr>
              <a:t>_</a:t>
            </a:r>
            <a:r>
              <a:rPr sz="3000" spc="260" dirty="0">
                <a:solidFill>
                  <a:srgbClr val="745B60"/>
                </a:solidFill>
                <a:latin typeface="Arial"/>
                <a:cs typeface="Arial"/>
              </a:rPr>
              <a:t>a</a:t>
            </a:r>
            <a:r>
              <a:rPr sz="3000" spc="3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90" dirty="0">
                <a:solidFill>
                  <a:srgbClr val="745B60"/>
                </a:solidFill>
                <a:latin typeface="Arial"/>
                <a:cs typeface="Arial"/>
              </a:rPr>
              <a:t>v</a:t>
            </a:r>
            <a:r>
              <a:rPr sz="3000" spc="3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325" dirty="0">
                <a:solidFill>
                  <a:srgbClr val="745B60"/>
                </a:solidFill>
                <a:latin typeface="Arial"/>
                <a:cs typeface="Arial"/>
              </a:rPr>
              <a:t>tem</a:t>
            </a:r>
            <a:r>
              <a:rPr sz="2900" spc="325" dirty="0">
                <a:solidFill>
                  <a:srgbClr val="745B60"/>
                </a:solidFill>
                <a:latin typeface="Arial"/>
                <a:cs typeface="Arial"/>
              </a:rPr>
              <a:t>.</a:t>
            </a:r>
            <a:r>
              <a:rPr sz="2900" spc="6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260" dirty="0">
                <a:solidFill>
                  <a:srgbClr val="745B60"/>
                </a:solidFill>
                <a:latin typeface="Arial"/>
                <a:cs typeface="Arial"/>
              </a:rPr>
              <a:t>Tudi</a:t>
            </a:r>
            <a:r>
              <a:rPr sz="3000" spc="3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65" dirty="0">
                <a:solidFill>
                  <a:srgbClr val="745B60"/>
                </a:solidFill>
                <a:latin typeface="Arial"/>
                <a:cs typeface="Arial"/>
              </a:rPr>
              <a:t>Saši</a:t>
            </a:r>
            <a:r>
              <a:rPr sz="3000" spc="3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80" dirty="0">
                <a:solidFill>
                  <a:srgbClr val="745B60"/>
                </a:solidFill>
                <a:latin typeface="Arial"/>
                <a:cs typeface="Arial"/>
              </a:rPr>
              <a:t>se</a:t>
            </a:r>
            <a:r>
              <a:rPr sz="3000" spc="3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200" dirty="0">
                <a:solidFill>
                  <a:srgbClr val="745B60"/>
                </a:solidFill>
                <a:latin typeface="Arial"/>
                <a:cs typeface="Arial"/>
              </a:rPr>
              <a:t>je  </a:t>
            </a:r>
            <a:r>
              <a:rPr sz="3000" spc="295" dirty="0">
                <a:solidFill>
                  <a:srgbClr val="745B60"/>
                </a:solidFill>
                <a:latin typeface="Arial"/>
                <a:cs typeface="Arial"/>
              </a:rPr>
              <a:t>zgodilo</a:t>
            </a:r>
            <a:r>
              <a:rPr sz="3000" spc="35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215" dirty="0">
                <a:solidFill>
                  <a:srgbClr val="745B60"/>
                </a:solidFill>
                <a:latin typeface="Arial"/>
                <a:cs typeface="Arial"/>
              </a:rPr>
              <a:t>enako</a:t>
            </a:r>
            <a:r>
              <a:rPr sz="2900" spc="215" dirty="0">
                <a:solidFill>
                  <a:srgbClr val="745B60"/>
                </a:solidFill>
                <a:latin typeface="Arial"/>
                <a:cs typeface="Arial"/>
              </a:rPr>
              <a:t>.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7456" y="4023755"/>
            <a:ext cx="1544320" cy="96520"/>
          </a:xfrm>
          <a:custGeom>
            <a:avLst/>
            <a:gdLst/>
            <a:ahLst/>
            <a:cxnLst/>
            <a:rect l="l" t="t" r="r" b="b"/>
            <a:pathLst>
              <a:path w="1544320" h="96520">
                <a:moveTo>
                  <a:pt x="1544131" y="96508"/>
                </a:moveTo>
                <a:lnTo>
                  <a:pt x="0" y="96508"/>
                </a:lnTo>
                <a:lnTo>
                  <a:pt x="0" y="0"/>
                </a:lnTo>
                <a:lnTo>
                  <a:pt x="1544131" y="0"/>
                </a:lnTo>
                <a:lnTo>
                  <a:pt x="1544131" y="96508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9581570"/>
            <a:ext cx="95250" cy="705485"/>
          </a:xfrm>
          <a:custGeom>
            <a:avLst/>
            <a:gdLst/>
            <a:ahLst/>
            <a:cxnLst/>
            <a:rect l="l" t="t" r="r" b="b"/>
            <a:pathLst>
              <a:path w="95250" h="705484">
                <a:moveTo>
                  <a:pt x="0" y="0"/>
                </a:moveTo>
                <a:lnTo>
                  <a:pt x="95249" y="0"/>
                </a:lnTo>
                <a:lnTo>
                  <a:pt x="95249" y="705416"/>
                </a:lnTo>
                <a:lnTo>
                  <a:pt x="0" y="705416"/>
                </a:lnTo>
                <a:lnTo>
                  <a:pt x="0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4756" y="1522437"/>
            <a:ext cx="9298940" cy="1816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500"/>
              </a:lnSpc>
              <a:spcBef>
                <a:spcPts val="95"/>
              </a:spcBef>
            </a:pPr>
            <a:r>
              <a:rPr sz="3000" spc="75" dirty="0">
                <a:solidFill>
                  <a:srgbClr val="745B60"/>
                </a:solidFill>
                <a:latin typeface="Arial"/>
                <a:cs typeface="Arial"/>
              </a:rPr>
              <a:t>Se</a:t>
            </a:r>
            <a:r>
              <a:rPr sz="3000" spc="4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295" dirty="0">
                <a:solidFill>
                  <a:srgbClr val="745B60"/>
                </a:solidFill>
                <a:latin typeface="Arial"/>
                <a:cs typeface="Arial"/>
              </a:rPr>
              <a:t>ti</a:t>
            </a:r>
            <a:r>
              <a:rPr sz="3000" spc="45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195" dirty="0">
                <a:solidFill>
                  <a:srgbClr val="745B60"/>
                </a:solidFill>
                <a:latin typeface="Arial"/>
                <a:cs typeface="Arial"/>
              </a:rPr>
              <a:t>je</a:t>
            </a:r>
            <a:r>
              <a:rPr sz="3000" spc="4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229" dirty="0">
                <a:solidFill>
                  <a:srgbClr val="745B60"/>
                </a:solidFill>
                <a:latin typeface="Arial"/>
                <a:cs typeface="Arial"/>
              </a:rPr>
              <a:t>zgodilo</a:t>
            </a:r>
            <a:r>
              <a:rPr sz="2850" spc="229" dirty="0">
                <a:solidFill>
                  <a:srgbClr val="745B60"/>
                </a:solidFill>
                <a:latin typeface="Arial"/>
                <a:cs typeface="Arial"/>
              </a:rPr>
              <a:t>,</a:t>
            </a:r>
            <a:r>
              <a:rPr sz="2850" spc="85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335" dirty="0">
                <a:solidFill>
                  <a:srgbClr val="745B60"/>
                </a:solidFill>
                <a:latin typeface="Arial"/>
                <a:cs typeface="Arial"/>
              </a:rPr>
              <a:t>da</a:t>
            </a:r>
            <a:r>
              <a:rPr sz="3000" spc="4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295" dirty="0">
                <a:solidFill>
                  <a:srgbClr val="745B60"/>
                </a:solidFill>
                <a:latin typeface="Arial"/>
                <a:cs typeface="Arial"/>
              </a:rPr>
              <a:t>ti</a:t>
            </a:r>
            <a:r>
              <a:rPr sz="3000" spc="45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305" dirty="0">
                <a:solidFill>
                  <a:srgbClr val="745B60"/>
                </a:solidFill>
                <a:latin typeface="Arial"/>
                <a:cs typeface="Arial"/>
              </a:rPr>
              <a:t>ni</a:t>
            </a:r>
            <a:r>
              <a:rPr sz="3000" spc="4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254" dirty="0">
                <a:solidFill>
                  <a:srgbClr val="745B60"/>
                </a:solidFill>
                <a:latin typeface="Arial"/>
                <a:cs typeface="Arial"/>
              </a:rPr>
              <a:t>uspelo</a:t>
            </a:r>
            <a:r>
              <a:rPr sz="3000" spc="45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285" dirty="0">
                <a:solidFill>
                  <a:srgbClr val="745B60"/>
                </a:solidFill>
                <a:latin typeface="Arial"/>
                <a:cs typeface="Arial"/>
              </a:rPr>
              <a:t>priti</a:t>
            </a:r>
            <a:r>
              <a:rPr sz="3000" spc="45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295" dirty="0">
                <a:solidFill>
                  <a:srgbClr val="745B60"/>
                </a:solidFill>
                <a:latin typeface="Arial"/>
                <a:cs typeface="Arial"/>
              </a:rPr>
              <a:t>na</a:t>
            </a:r>
            <a:r>
              <a:rPr sz="3000" spc="4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120" dirty="0">
                <a:solidFill>
                  <a:srgbClr val="745B60"/>
                </a:solidFill>
                <a:latin typeface="Arial"/>
                <a:cs typeface="Arial"/>
              </a:rPr>
              <a:t>šolo</a:t>
            </a:r>
            <a:r>
              <a:rPr sz="2850" spc="120" dirty="0">
                <a:solidFill>
                  <a:srgbClr val="745B60"/>
                </a:solidFill>
                <a:latin typeface="Arial"/>
                <a:cs typeface="Arial"/>
              </a:rPr>
              <a:t>,</a:t>
            </a:r>
            <a:r>
              <a:rPr sz="2850" spc="85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254" dirty="0">
                <a:solidFill>
                  <a:srgbClr val="745B60"/>
                </a:solidFill>
                <a:latin typeface="Arial"/>
                <a:cs typeface="Arial"/>
              </a:rPr>
              <a:t>ki</a:t>
            </a:r>
            <a:r>
              <a:rPr sz="3000" spc="4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65" dirty="0">
                <a:solidFill>
                  <a:srgbClr val="745B60"/>
                </a:solidFill>
                <a:latin typeface="Arial"/>
                <a:cs typeface="Arial"/>
              </a:rPr>
              <a:t>si  </a:t>
            </a:r>
            <a:r>
              <a:rPr sz="3000" spc="245" dirty="0">
                <a:solidFill>
                  <a:srgbClr val="745B60"/>
                </a:solidFill>
                <a:latin typeface="Arial"/>
                <a:cs typeface="Arial"/>
              </a:rPr>
              <a:t>jo </a:t>
            </a:r>
            <a:r>
              <a:rPr sz="3000" spc="220" dirty="0">
                <a:solidFill>
                  <a:srgbClr val="745B60"/>
                </a:solidFill>
                <a:latin typeface="Arial"/>
                <a:cs typeface="Arial"/>
              </a:rPr>
              <a:t>izbral</a:t>
            </a:r>
            <a:r>
              <a:rPr sz="2850" spc="220" dirty="0">
                <a:solidFill>
                  <a:srgbClr val="745B60"/>
                </a:solidFill>
                <a:latin typeface="Arial"/>
                <a:cs typeface="Arial"/>
              </a:rPr>
              <a:t>_</a:t>
            </a:r>
            <a:r>
              <a:rPr sz="3000" spc="220" dirty="0">
                <a:solidFill>
                  <a:srgbClr val="745B60"/>
                </a:solidFill>
                <a:latin typeface="Arial"/>
                <a:cs typeface="Arial"/>
              </a:rPr>
              <a:t>a </a:t>
            </a:r>
            <a:r>
              <a:rPr sz="3000" spc="90" dirty="0">
                <a:solidFill>
                  <a:srgbClr val="745B60"/>
                </a:solidFill>
                <a:latin typeface="Arial"/>
                <a:cs typeface="Arial"/>
              </a:rPr>
              <a:t>v </a:t>
            </a:r>
            <a:r>
              <a:rPr sz="3000" spc="-325" dirty="0">
                <a:solidFill>
                  <a:srgbClr val="745B60"/>
                </a:solidFill>
                <a:latin typeface="Arial"/>
                <a:cs typeface="Arial"/>
              </a:rPr>
              <a:t>1</a:t>
            </a:r>
            <a:r>
              <a:rPr sz="2850" spc="-325" dirty="0">
                <a:solidFill>
                  <a:srgbClr val="745B60"/>
                </a:solidFill>
                <a:latin typeface="Arial"/>
                <a:cs typeface="Arial"/>
              </a:rPr>
              <a:t>. </a:t>
            </a:r>
            <a:r>
              <a:rPr sz="3000" spc="310" dirty="0">
                <a:solidFill>
                  <a:srgbClr val="745B60"/>
                </a:solidFill>
                <a:latin typeface="Arial"/>
                <a:cs typeface="Arial"/>
              </a:rPr>
              <a:t>krogu </a:t>
            </a:r>
            <a:r>
              <a:rPr sz="3000" spc="305" dirty="0">
                <a:solidFill>
                  <a:srgbClr val="745B60"/>
                </a:solidFill>
                <a:latin typeface="Arial"/>
                <a:cs typeface="Arial"/>
              </a:rPr>
              <a:t>in </a:t>
            </a:r>
            <a:r>
              <a:rPr sz="3000" spc="75" dirty="0">
                <a:solidFill>
                  <a:srgbClr val="745B60"/>
                </a:solidFill>
                <a:latin typeface="Arial"/>
                <a:cs typeface="Arial"/>
              </a:rPr>
              <a:t>se </a:t>
            </a:r>
            <a:r>
              <a:rPr sz="3000" spc="285" dirty="0">
                <a:solidFill>
                  <a:srgbClr val="745B60"/>
                </a:solidFill>
                <a:latin typeface="Arial"/>
                <a:cs typeface="Arial"/>
              </a:rPr>
              <a:t>moraš </a:t>
            </a:r>
            <a:r>
              <a:rPr sz="3000" spc="200" dirty="0">
                <a:solidFill>
                  <a:srgbClr val="745B60"/>
                </a:solidFill>
                <a:latin typeface="Arial"/>
                <a:cs typeface="Arial"/>
              </a:rPr>
              <a:t>sedaj </a:t>
            </a:r>
            <a:r>
              <a:rPr sz="3000" spc="204" dirty="0">
                <a:solidFill>
                  <a:srgbClr val="745B60"/>
                </a:solidFill>
                <a:latin typeface="Arial"/>
                <a:cs typeface="Arial"/>
              </a:rPr>
              <a:t>vpisati  </a:t>
            </a:r>
            <a:r>
              <a:rPr sz="3000" spc="75" dirty="0">
                <a:solidFill>
                  <a:srgbClr val="745B60"/>
                </a:solidFill>
                <a:latin typeface="Arial"/>
                <a:cs typeface="Arial"/>
              </a:rPr>
              <a:t>še </a:t>
            </a:r>
            <a:r>
              <a:rPr sz="3000" spc="90" dirty="0">
                <a:solidFill>
                  <a:srgbClr val="745B60"/>
                </a:solidFill>
                <a:latin typeface="Arial"/>
                <a:cs typeface="Arial"/>
              </a:rPr>
              <a:t>v </a:t>
            </a:r>
            <a:r>
              <a:rPr sz="3000" spc="10" dirty="0">
                <a:solidFill>
                  <a:srgbClr val="745B60"/>
                </a:solidFill>
                <a:latin typeface="Arial"/>
                <a:cs typeface="Arial"/>
              </a:rPr>
              <a:t>2</a:t>
            </a:r>
            <a:r>
              <a:rPr sz="2850" spc="10" dirty="0">
                <a:solidFill>
                  <a:srgbClr val="745B60"/>
                </a:solidFill>
                <a:latin typeface="Arial"/>
                <a:cs typeface="Arial"/>
              </a:rPr>
              <a:t>.</a:t>
            </a:r>
            <a:r>
              <a:rPr sz="2850" spc="-10" dirty="0">
                <a:solidFill>
                  <a:srgbClr val="745B60"/>
                </a:solidFill>
                <a:latin typeface="Arial"/>
                <a:cs typeface="Arial"/>
              </a:rPr>
              <a:t> </a:t>
            </a:r>
            <a:r>
              <a:rPr sz="3000" spc="185" dirty="0">
                <a:solidFill>
                  <a:srgbClr val="745B60"/>
                </a:solidFill>
                <a:latin typeface="Arial"/>
                <a:cs typeface="Arial"/>
              </a:rPr>
              <a:t>krog</a:t>
            </a:r>
            <a:r>
              <a:rPr sz="2850" spc="185" dirty="0">
                <a:solidFill>
                  <a:srgbClr val="745B60"/>
                </a:solidFill>
                <a:latin typeface="Arial"/>
                <a:cs typeface="Arial"/>
              </a:rPr>
              <a:t>?</a:t>
            </a:r>
            <a:endParaRPr sz="28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456" y="800029"/>
            <a:ext cx="1949450" cy="121920"/>
          </a:xfrm>
          <a:custGeom>
            <a:avLst/>
            <a:gdLst/>
            <a:ahLst/>
            <a:cxnLst/>
            <a:rect l="l" t="t" r="r" b="b"/>
            <a:pathLst>
              <a:path w="1949450" h="121919">
                <a:moveTo>
                  <a:pt x="1948827" y="121801"/>
                </a:moveTo>
                <a:lnTo>
                  <a:pt x="0" y="121801"/>
                </a:lnTo>
                <a:lnTo>
                  <a:pt x="0" y="0"/>
                </a:lnTo>
                <a:lnTo>
                  <a:pt x="1948827" y="0"/>
                </a:lnTo>
                <a:lnTo>
                  <a:pt x="1948827" y="12180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>
              <a:solidFill>
                <a:srgbClr val="7030A0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963616" y="2448411"/>
            <a:ext cx="6771640" cy="5396230"/>
            <a:chOff x="10963616" y="2448411"/>
            <a:chExt cx="6771640" cy="5396230"/>
          </a:xfrm>
        </p:grpSpPr>
        <p:sp>
          <p:nvSpPr>
            <p:cNvPr id="8" name="object 8"/>
            <p:cNvSpPr/>
            <p:nvPr/>
          </p:nvSpPr>
          <p:spPr>
            <a:xfrm>
              <a:off x="10970502" y="4509513"/>
              <a:ext cx="4424680" cy="1047115"/>
            </a:xfrm>
            <a:custGeom>
              <a:avLst/>
              <a:gdLst/>
              <a:ahLst/>
              <a:cxnLst/>
              <a:rect l="l" t="t" r="r" b="b"/>
              <a:pathLst>
                <a:path w="4424680" h="1047114">
                  <a:moveTo>
                    <a:pt x="4424206" y="1046779"/>
                  </a:moveTo>
                  <a:lnTo>
                    <a:pt x="1226703" y="1046779"/>
                  </a:lnTo>
                  <a:lnTo>
                    <a:pt x="0" y="0"/>
                  </a:lnTo>
                  <a:lnTo>
                    <a:pt x="3883359" y="12216"/>
                  </a:lnTo>
                  <a:lnTo>
                    <a:pt x="4424206" y="1046779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70502" y="4509510"/>
              <a:ext cx="4424680" cy="1047115"/>
            </a:xfrm>
            <a:custGeom>
              <a:avLst/>
              <a:gdLst/>
              <a:ahLst/>
              <a:cxnLst/>
              <a:rect l="l" t="t" r="r" b="b"/>
              <a:pathLst>
                <a:path w="4424680" h="1047114">
                  <a:moveTo>
                    <a:pt x="3883360" y="12216"/>
                  </a:moveTo>
                  <a:lnTo>
                    <a:pt x="4424207" y="1046779"/>
                  </a:lnTo>
                  <a:lnTo>
                    <a:pt x="1226703" y="1046779"/>
                  </a:lnTo>
                  <a:lnTo>
                    <a:pt x="0" y="0"/>
                  </a:lnTo>
                  <a:lnTo>
                    <a:pt x="3883360" y="12216"/>
                  </a:lnTo>
                  <a:close/>
                </a:path>
              </a:pathLst>
            </a:custGeom>
            <a:ln w="13771">
              <a:solidFill>
                <a:srgbClr val="0F0E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516601" y="2448411"/>
              <a:ext cx="5218422" cy="53960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9566299"/>
            <a:ext cx="95250" cy="720725"/>
          </a:xfrm>
          <a:custGeom>
            <a:avLst/>
            <a:gdLst/>
            <a:ahLst/>
            <a:cxnLst/>
            <a:rect l="l" t="t" r="r" b="b"/>
            <a:pathLst>
              <a:path w="95250" h="720725">
                <a:moveTo>
                  <a:pt x="95249" y="720699"/>
                </a:moveTo>
                <a:lnTo>
                  <a:pt x="0" y="720699"/>
                </a:lnTo>
                <a:lnTo>
                  <a:pt x="0" y="0"/>
                </a:lnTo>
                <a:lnTo>
                  <a:pt x="95249" y="0"/>
                </a:lnTo>
                <a:lnTo>
                  <a:pt x="95249" y="720699"/>
                </a:lnTo>
                <a:close/>
              </a:path>
            </a:pathLst>
          </a:custGeom>
          <a:solidFill>
            <a:srgbClr val="F57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349723" y="4119245"/>
            <a:ext cx="15588552" cy="4472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47559" marR="5080" indent="-428625">
              <a:lnSpc>
                <a:spcPct val="116300"/>
              </a:lnSpc>
              <a:spcBef>
                <a:spcPts val="100"/>
              </a:spcBef>
              <a:buFont typeface="Noto Sans"/>
              <a:buAutoNum type="arabicPeriod"/>
              <a:tabLst>
                <a:tab pos="7267575" algn="l"/>
              </a:tabLst>
            </a:pPr>
            <a:r>
              <a:rPr dirty="0"/>
              <a:t>	</a:t>
            </a:r>
            <a:r>
              <a:rPr spc="-20" dirty="0"/>
              <a:t>Preveri </a:t>
            </a:r>
            <a:r>
              <a:rPr spc="-15" dirty="0"/>
              <a:t>prosta </a:t>
            </a:r>
            <a:r>
              <a:rPr spc="-20" dirty="0"/>
              <a:t>mesta na </a:t>
            </a:r>
            <a:r>
              <a:rPr spc="-15" dirty="0"/>
              <a:t>seznamu  srednjih </a:t>
            </a:r>
            <a:r>
              <a:rPr spc="-10" dirty="0"/>
              <a:t>šol </a:t>
            </a:r>
            <a:r>
              <a:rPr spc="-20" dirty="0"/>
              <a:t>na spletni strani </a:t>
            </a:r>
            <a:r>
              <a:rPr spc="-60" dirty="0"/>
              <a:t>MIZŠ </a:t>
            </a:r>
            <a:r>
              <a:rPr spc="-20" dirty="0" err="1"/>
              <a:t>ali</a:t>
            </a:r>
            <a:r>
              <a:rPr spc="-20" dirty="0"/>
              <a:t> </a:t>
            </a:r>
            <a:r>
              <a:rPr lang="sl-SI" spc="-20" dirty="0"/>
              <a:t>v priloženi datoteki </a:t>
            </a:r>
            <a:r>
              <a:rPr lang="sl-SI" b="1" spc="-20" dirty="0">
                <a:solidFill>
                  <a:srgbClr val="7030A0"/>
                </a:solidFill>
              </a:rPr>
              <a:t>Mesta za 2. krog</a:t>
            </a:r>
            <a:r>
              <a:rPr spc="-15" dirty="0"/>
              <a:t>.</a:t>
            </a:r>
          </a:p>
          <a:p>
            <a:pPr marL="7147559" marR="88265" indent="-428625">
              <a:lnSpc>
                <a:spcPct val="116300"/>
              </a:lnSpc>
              <a:buFont typeface="Noto Sans"/>
              <a:buAutoNum type="arabicPeriod"/>
              <a:tabLst>
                <a:tab pos="7267575" algn="l"/>
              </a:tabLst>
            </a:pPr>
            <a:r>
              <a:rPr dirty="0"/>
              <a:t>	</a:t>
            </a:r>
            <a:r>
              <a:rPr spc="-40" dirty="0"/>
              <a:t>Izbereš </a:t>
            </a:r>
            <a:r>
              <a:rPr spc="-20" dirty="0"/>
              <a:t>lahko </a:t>
            </a:r>
            <a:r>
              <a:rPr dirty="0"/>
              <a:t>10 </a:t>
            </a:r>
            <a:r>
              <a:rPr spc="-30" dirty="0"/>
              <a:t>šol, </a:t>
            </a:r>
            <a:r>
              <a:rPr spc="-15" dirty="0"/>
              <a:t>zato upoštevaj  svoje želje </a:t>
            </a:r>
            <a:r>
              <a:rPr dirty="0"/>
              <a:t>- </a:t>
            </a:r>
            <a:r>
              <a:rPr spc="-15" dirty="0"/>
              <a:t>ponovno </a:t>
            </a:r>
            <a:r>
              <a:rPr spc="-20" dirty="0"/>
              <a:t>lahko </a:t>
            </a:r>
            <a:r>
              <a:rPr spc="-15" dirty="0"/>
              <a:t>izbereš </a:t>
            </a:r>
            <a:r>
              <a:rPr spc="-20" dirty="0"/>
              <a:t>tudi  </a:t>
            </a:r>
            <a:r>
              <a:rPr spc="-25" dirty="0"/>
              <a:t>šolo, </a:t>
            </a:r>
            <a:r>
              <a:rPr spc="-20" dirty="0"/>
              <a:t>na katero </a:t>
            </a:r>
            <a:r>
              <a:rPr spc="-15" dirty="0"/>
              <a:t>nisi bil sprejet </a:t>
            </a:r>
            <a:r>
              <a:rPr spc="-25" dirty="0"/>
              <a:t>v </a:t>
            </a:r>
            <a:r>
              <a:rPr spc="-20" dirty="0"/>
              <a:t>prvem  </a:t>
            </a:r>
            <a:r>
              <a:rPr spc="-70" dirty="0"/>
              <a:t>krogu, </a:t>
            </a:r>
            <a:r>
              <a:rPr spc="-15" dirty="0"/>
              <a:t>če </a:t>
            </a:r>
            <a:r>
              <a:rPr spc="-20" dirty="0"/>
              <a:t>ima </a:t>
            </a:r>
            <a:r>
              <a:rPr spc="-15" dirty="0"/>
              <a:t>razpisana prosta</a:t>
            </a:r>
            <a:r>
              <a:rPr spc="85" dirty="0"/>
              <a:t> </a:t>
            </a:r>
            <a:r>
              <a:rPr spc="-15" dirty="0"/>
              <a:t>mesta.</a:t>
            </a:r>
          </a:p>
        </p:txBody>
      </p:sp>
      <p:sp>
        <p:nvSpPr>
          <p:cNvPr id="4" name="object 4"/>
          <p:cNvSpPr/>
          <p:nvPr/>
        </p:nvSpPr>
        <p:spPr>
          <a:xfrm>
            <a:off x="906754" y="4442315"/>
            <a:ext cx="6814598" cy="411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78A5BE7-8AC1-4F03-8B3F-9A9A8C0438DB}"/>
              </a:ext>
            </a:extLst>
          </p:cNvPr>
          <p:cNvSpPr txBox="1"/>
          <p:nvPr/>
        </p:nvSpPr>
        <p:spPr>
          <a:xfrm>
            <a:off x="906754" y="952500"/>
            <a:ext cx="6332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POTEKA VPIS V 2. KROGU?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863" y="3354673"/>
            <a:ext cx="15761335" cy="265239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31500"/>
              </a:lnSpc>
              <a:spcBef>
                <a:spcPts val="45"/>
              </a:spcBef>
            </a:pPr>
            <a:r>
              <a:rPr sz="3200" spc="-90" dirty="0">
                <a:latin typeface="Arial"/>
                <a:cs typeface="Arial"/>
              </a:rPr>
              <a:t>3</a:t>
            </a:r>
            <a:r>
              <a:rPr sz="3050" spc="-90" dirty="0">
                <a:latin typeface="Arial"/>
                <a:cs typeface="Arial"/>
              </a:rPr>
              <a:t>.</a:t>
            </a:r>
            <a:r>
              <a:rPr sz="3050" spc="85" dirty="0">
                <a:latin typeface="Arial"/>
                <a:cs typeface="Arial"/>
              </a:rPr>
              <a:t> </a:t>
            </a:r>
            <a:r>
              <a:rPr sz="3200" spc="275" dirty="0">
                <a:latin typeface="Arial"/>
                <a:cs typeface="Arial"/>
              </a:rPr>
              <a:t>Izpolni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235" dirty="0">
                <a:latin typeface="Arial"/>
                <a:cs typeface="Arial"/>
              </a:rPr>
              <a:t>tabelo</a:t>
            </a:r>
            <a:r>
              <a:rPr sz="3050" spc="235" dirty="0">
                <a:latin typeface="Arial"/>
                <a:cs typeface="Arial"/>
              </a:rPr>
              <a:t>,</a:t>
            </a:r>
            <a:r>
              <a:rPr sz="3050" spc="85" dirty="0">
                <a:latin typeface="Arial"/>
                <a:cs typeface="Arial"/>
              </a:rPr>
              <a:t> </a:t>
            </a:r>
            <a:r>
              <a:rPr sz="3200" spc="315" dirty="0">
                <a:latin typeface="Arial"/>
                <a:cs typeface="Arial"/>
              </a:rPr>
              <a:t>in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160" dirty="0">
                <a:latin typeface="Arial"/>
                <a:cs typeface="Arial"/>
              </a:rPr>
              <a:t>sicer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235" dirty="0">
                <a:latin typeface="Arial"/>
                <a:cs typeface="Arial"/>
              </a:rPr>
              <a:t>rangiraj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165" dirty="0">
                <a:latin typeface="Arial"/>
                <a:cs typeface="Arial"/>
              </a:rPr>
              <a:t>šole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409" dirty="0">
                <a:latin typeface="Arial"/>
                <a:cs typeface="Arial"/>
              </a:rPr>
              <a:t>od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-525" dirty="0">
                <a:latin typeface="Arial"/>
                <a:cs typeface="Arial"/>
              </a:rPr>
              <a:t>1</a:t>
            </a:r>
            <a:r>
              <a:rPr sz="3200" spc="-325" dirty="0">
                <a:latin typeface="Arial"/>
                <a:cs typeface="Arial"/>
              </a:rPr>
              <a:t> </a:t>
            </a:r>
            <a:r>
              <a:rPr sz="3200" spc="409" dirty="0">
                <a:latin typeface="Arial"/>
                <a:cs typeface="Arial"/>
              </a:rPr>
              <a:t>do</a:t>
            </a:r>
            <a:r>
              <a:rPr sz="3200" spc="4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10</a:t>
            </a:r>
            <a:r>
              <a:rPr sz="3050" spc="-60" dirty="0">
                <a:latin typeface="Arial"/>
                <a:cs typeface="Arial"/>
              </a:rPr>
              <a:t>,</a:t>
            </a:r>
            <a:r>
              <a:rPr sz="3050" spc="85" dirty="0">
                <a:latin typeface="Arial"/>
                <a:cs typeface="Arial"/>
              </a:rPr>
              <a:t> </a:t>
            </a:r>
            <a:r>
              <a:rPr sz="3200" spc="295" dirty="0">
                <a:latin typeface="Arial"/>
                <a:cs typeface="Arial"/>
              </a:rPr>
              <a:t>pri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350" dirty="0">
                <a:latin typeface="Arial"/>
                <a:cs typeface="Arial"/>
              </a:rPr>
              <a:t>čemer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350" b="1" spc="-130" dirty="0">
                <a:latin typeface="Verdana"/>
                <a:cs typeface="Verdana"/>
              </a:rPr>
              <a:t>upoštevaj</a:t>
            </a:r>
            <a:r>
              <a:rPr sz="3350" b="1" spc="-185" dirty="0">
                <a:latin typeface="Verdana"/>
                <a:cs typeface="Verdana"/>
              </a:rPr>
              <a:t> </a:t>
            </a:r>
            <a:r>
              <a:rPr sz="3350" b="1" spc="-170" dirty="0">
                <a:latin typeface="Verdana"/>
                <a:cs typeface="Verdana"/>
              </a:rPr>
              <a:t>svoje  </a:t>
            </a:r>
            <a:r>
              <a:rPr sz="3350" b="1" spc="-160" dirty="0">
                <a:latin typeface="Verdana"/>
                <a:cs typeface="Verdana"/>
              </a:rPr>
              <a:t>želje</a:t>
            </a:r>
            <a:r>
              <a:rPr sz="3350" b="1" spc="-220" dirty="0">
                <a:latin typeface="Verdana"/>
                <a:cs typeface="Verdana"/>
              </a:rPr>
              <a:t> </a:t>
            </a:r>
            <a:r>
              <a:rPr sz="3200" spc="315" dirty="0">
                <a:latin typeface="Arial"/>
                <a:cs typeface="Arial"/>
              </a:rPr>
              <a:t>in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305" dirty="0">
                <a:latin typeface="Arial"/>
                <a:cs typeface="Arial"/>
              </a:rPr>
              <a:t>na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270" dirty="0">
                <a:latin typeface="Arial"/>
                <a:cs typeface="Arial"/>
              </a:rPr>
              <a:t>prvo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345" dirty="0">
                <a:latin typeface="Arial"/>
                <a:cs typeface="Arial"/>
              </a:rPr>
              <a:t>mesto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175" dirty="0">
                <a:latin typeface="Arial"/>
                <a:cs typeface="Arial"/>
              </a:rPr>
              <a:t>vpiši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114" dirty="0">
                <a:latin typeface="Arial"/>
                <a:cs typeface="Arial"/>
              </a:rPr>
              <a:t>šolo</a:t>
            </a:r>
            <a:r>
              <a:rPr sz="3050" spc="114" dirty="0">
                <a:latin typeface="Arial"/>
                <a:cs typeface="Arial"/>
              </a:rPr>
              <a:t>,</a:t>
            </a:r>
            <a:r>
              <a:rPr sz="3050" spc="85" dirty="0">
                <a:latin typeface="Arial"/>
                <a:cs typeface="Arial"/>
              </a:rPr>
              <a:t> </a:t>
            </a:r>
            <a:r>
              <a:rPr sz="3200" spc="305" dirty="0">
                <a:latin typeface="Arial"/>
                <a:cs typeface="Arial"/>
              </a:rPr>
              <a:t>na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270" dirty="0">
                <a:latin typeface="Arial"/>
                <a:cs typeface="Arial"/>
              </a:rPr>
              <a:t>katero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70" dirty="0">
                <a:latin typeface="Arial"/>
                <a:cs typeface="Arial"/>
              </a:rPr>
              <a:t>se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285" dirty="0">
                <a:latin typeface="Arial"/>
                <a:cs typeface="Arial"/>
              </a:rPr>
              <a:t>najbolj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145" dirty="0">
                <a:latin typeface="Arial"/>
                <a:cs typeface="Arial"/>
              </a:rPr>
              <a:t>želiš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160" dirty="0">
                <a:latin typeface="Arial"/>
                <a:cs typeface="Arial"/>
              </a:rPr>
              <a:t>vpisati</a:t>
            </a:r>
            <a:r>
              <a:rPr sz="3050" spc="160" dirty="0">
                <a:latin typeface="Arial"/>
                <a:cs typeface="Arial"/>
              </a:rPr>
              <a:t>,</a:t>
            </a:r>
            <a:r>
              <a:rPr sz="3050" spc="85" dirty="0">
                <a:latin typeface="Arial"/>
                <a:cs typeface="Arial"/>
              </a:rPr>
              <a:t> </a:t>
            </a:r>
            <a:r>
              <a:rPr sz="3200" spc="305" dirty="0">
                <a:latin typeface="Arial"/>
                <a:cs typeface="Arial"/>
              </a:rPr>
              <a:t>na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355" dirty="0">
                <a:latin typeface="Arial"/>
                <a:cs typeface="Arial"/>
              </a:rPr>
              <a:t>drugo  </a:t>
            </a:r>
            <a:r>
              <a:rPr sz="3200" spc="345" dirty="0">
                <a:latin typeface="Arial"/>
                <a:cs typeface="Arial"/>
              </a:rPr>
              <a:t>mesto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114" dirty="0">
                <a:latin typeface="Arial"/>
                <a:cs typeface="Arial"/>
              </a:rPr>
              <a:t>šolo</a:t>
            </a:r>
            <a:r>
              <a:rPr sz="3050" spc="114" dirty="0">
                <a:latin typeface="Arial"/>
                <a:cs typeface="Arial"/>
              </a:rPr>
              <a:t>,</a:t>
            </a:r>
            <a:r>
              <a:rPr sz="3050" spc="85" dirty="0">
                <a:latin typeface="Arial"/>
                <a:cs typeface="Arial"/>
              </a:rPr>
              <a:t> </a:t>
            </a:r>
            <a:r>
              <a:rPr sz="3200" spc="260" dirty="0">
                <a:latin typeface="Arial"/>
                <a:cs typeface="Arial"/>
              </a:rPr>
              <a:t>ki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305" dirty="0">
                <a:latin typeface="Arial"/>
                <a:cs typeface="Arial"/>
              </a:rPr>
              <a:t>ti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195" dirty="0">
                <a:latin typeface="Arial"/>
                <a:cs typeface="Arial"/>
              </a:rPr>
              <a:t>je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330" dirty="0">
                <a:latin typeface="Arial"/>
                <a:cs typeface="Arial"/>
              </a:rPr>
              <a:t>druga</a:t>
            </a:r>
            <a:r>
              <a:rPr sz="3200" spc="45" dirty="0">
                <a:latin typeface="Arial"/>
                <a:cs typeface="Arial"/>
              </a:rPr>
              <a:t> </a:t>
            </a:r>
            <a:r>
              <a:rPr sz="3200" spc="245" dirty="0">
                <a:latin typeface="Arial"/>
                <a:cs typeface="Arial"/>
              </a:rPr>
              <a:t>najljubša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315" dirty="0">
                <a:latin typeface="Arial"/>
                <a:cs typeface="Arial"/>
              </a:rPr>
              <a:t>in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310" dirty="0">
                <a:latin typeface="Arial"/>
                <a:cs typeface="Arial"/>
              </a:rPr>
              <a:t>tako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215" dirty="0">
                <a:latin typeface="Arial"/>
                <a:cs typeface="Arial"/>
              </a:rPr>
              <a:t>naprej</a:t>
            </a:r>
            <a:r>
              <a:rPr sz="3050" spc="215" dirty="0">
                <a:latin typeface="Arial"/>
                <a:cs typeface="Arial"/>
              </a:rPr>
              <a:t>.</a:t>
            </a:r>
            <a:r>
              <a:rPr sz="3050" spc="85" dirty="0">
                <a:latin typeface="Arial"/>
                <a:cs typeface="Arial"/>
              </a:rPr>
              <a:t> </a:t>
            </a:r>
            <a:r>
              <a:rPr sz="3200" spc="275" dirty="0">
                <a:latin typeface="Arial"/>
                <a:cs typeface="Arial"/>
              </a:rPr>
              <a:t>Na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275" dirty="0">
                <a:latin typeface="Arial"/>
                <a:cs typeface="Arial"/>
              </a:rPr>
              <a:t>zadnji</a:t>
            </a:r>
            <a:r>
              <a:rPr sz="3200" spc="45" dirty="0">
                <a:latin typeface="Arial"/>
                <a:cs typeface="Arial"/>
              </a:rPr>
              <a:t> </a:t>
            </a:r>
            <a:r>
              <a:rPr sz="3200" spc="320" dirty="0">
                <a:latin typeface="Arial"/>
                <a:cs typeface="Arial"/>
              </a:rPr>
              <a:t>mesti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175" dirty="0">
                <a:latin typeface="Arial"/>
                <a:cs typeface="Arial"/>
              </a:rPr>
              <a:t>vpiši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90" dirty="0">
                <a:latin typeface="Arial"/>
                <a:cs typeface="Arial"/>
              </a:rPr>
              <a:t>šoli</a:t>
            </a:r>
            <a:r>
              <a:rPr sz="3050" spc="90" dirty="0">
                <a:latin typeface="Arial"/>
                <a:cs typeface="Arial"/>
              </a:rPr>
              <a:t>,  </a:t>
            </a:r>
            <a:r>
              <a:rPr sz="3200" spc="175" dirty="0">
                <a:latin typeface="Arial"/>
                <a:cs typeface="Arial"/>
              </a:rPr>
              <a:t>za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250" dirty="0">
                <a:latin typeface="Arial"/>
                <a:cs typeface="Arial"/>
              </a:rPr>
              <a:t>kateri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60" dirty="0">
                <a:latin typeface="Arial"/>
                <a:cs typeface="Arial"/>
              </a:rPr>
              <a:t>si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235" dirty="0">
                <a:latin typeface="Arial"/>
                <a:cs typeface="Arial"/>
              </a:rPr>
              <a:t>prepričan</a:t>
            </a:r>
            <a:r>
              <a:rPr sz="3050" spc="235" dirty="0">
                <a:latin typeface="Arial"/>
                <a:cs typeface="Arial"/>
              </a:rPr>
              <a:t>_</a:t>
            </a:r>
            <a:r>
              <a:rPr sz="3200" spc="235" dirty="0">
                <a:latin typeface="Arial"/>
                <a:cs typeface="Arial"/>
              </a:rPr>
              <a:t>a</a:t>
            </a:r>
            <a:r>
              <a:rPr sz="3050" spc="235" dirty="0">
                <a:latin typeface="Arial"/>
                <a:cs typeface="Arial"/>
              </a:rPr>
              <a:t>,</a:t>
            </a:r>
            <a:r>
              <a:rPr sz="3050" spc="80" dirty="0">
                <a:latin typeface="Arial"/>
                <a:cs typeface="Arial"/>
              </a:rPr>
              <a:t> </a:t>
            </a:r>
            <a:r>
              <a:rPr sz="3200" spc="340" dirty="0">
                <a:latin typeface="Arial"/>
                <a:cs typeface="Arial"/>
              </a:rPr>
              <a:t>da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245" dirty="0">
                <a:latin typeface="Arial"/>
                <a:cs typeface="Arial"/>
              </a:rPr>
              <a:t>boš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325" dirty="0">
                <a:latin typeface="Arial"/>
                <a:cs typeface="Arial"/>
              </a:rPr>
              <a:t>nanju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180" dirty="0">
                <a:latin typeface="Arial"/>
                <a:cs typeface="Arial"/>
              </a:rPr>
              <a:t>sprejet</a:t>
            </a:r>
            <a:r>
              <a:rPr sz="3050" spc="180" dirty="0">
                <a:latin typeface="Arial"/>
                <a:cs typeface="Arial"/>
              </a:rPr>
              <a:t>_</a:t>
            </a:r>
            <a:r>
              <a:rPr sz="3200" spc="180" dirty="0">
                <a:latin typeface="Arial"/>
                <a:cs typeface="Arial"/>
              </a:rPr>
              <a:t>a</a:t>
            </a:r>
            <a:r>
              <a:rPr sz="3050" spc="180" dirty="0">
                <a:latin typeface="Arial"/>
                <a:cs typeface="Arial"/>
              </a:rPr>
              <a:t>.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863" y="6764197"/>
            <a:ext cx="126028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220" dirty="0">
                <a:latin typeface="Arial"/>
                <a:cs typeface="Arial"/>
              </a:rPr>
              <a:t>Sprejet</a:t>
            </a:r>
            <a:r>
              <a:rPr sz="3050" spc="220" dirty="0">
                <a:latin typeface="Arial"/>
                <a:cs typeface="Arial"/>
              </a:rPr>
              <a:t>_</a:t>
            </a:r>
            <a:r>
              <a:rPr sz="3200" spc="220" dirty="0">
                <a:latin typeface="Arial"/>
                <a:cs typeface="Arial"/>
              </a:rPr>
              <a:t>a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245" dirty="0">
                <a:latin typeface="Arial"/>
                <a:cs typeface="Arial"/>
              </a:rPr>
              <a:t>boš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305" dirty="0">
                <a:latin typeface="Arial"/>
                <a:cs typeface="Arial"/>
              </a:rPr>
              <a:t>na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270" dirty="0">
                <a:latin typeface="Arial"/>
                <a:cs typeface="Arial"/>
              </a:rPr>
              <a:t>prvo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114" dirty="0">
                <a:latin typeface="Arial"/>
                <a:cs typeface="Arial"/>
              </a:rPr>
              <a:t>šolo</a:t>
            </a:r>
            <a:r>
              <a:rPr sz="3050" spc="114" dirty="0">
                <a:latin typeface="Arial"/>
                <a:cs typeface="Arial"/>
              </a:rPr>
              <a:t>,</a:t>
            </a:r>
            <a:r>
              <a:rPr sz="3050" spc="85" dirty="0">
                <a:latin typeface="Arial"/>
                <a:cs typeface="Arial"/>
              </a:rPr>
              <a:t> </a:t>
            </a:r>
            <a:r>
              <a:rPr sz="3200" spc="175" dirty="0">
                <a:latin typeface="Arial"/>
                <a:cs typeface="Arial"/>
              </a:rPr>
              <a:t>za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270" dirty="0">
                <a:latin typeface="Arial"/>
                <a:cs typeface="Arial"/>
              </a:rPr>
              <a:t>katero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245" dirty="0">
                <a:latin typeface="Arial"/>
                <a:cs typeface="Arial"/>
              </a:rPr>
              <a:t>boš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305" dirty="0">
                <a:latin typeface="Arial"/>
                <a:cs typeface="Arial"/>
              </a:rPr>
              <a:t>imel</a:t>
            </a:r>
            <a:r>
              <a:rPr sz="3050" spc="305" dirty="0">
                <a:latin typeface="Arial"/>
                <a:cs typeface="Arial"/>
              </a:rPr>
              <a:t>_</a:t>
            </a:r>
            <a:r>
              <a:rPr sz="3200" spc="305" dirty="0">
                <a:latin typeface="Arial"/>
                <a:cs typeface="Arial"/>
              </a:rPr>
              <a:t>a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270" dirty="0">
                <a:latin typeface="Arial"/>
                <a:cs typeface="Arial"/>
              </a:rPr>
              <a:t>dovolj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235" dirty="0">
                <a:latin typeface="Arial"/>
                <a:cs typeface="Arial"/>
              </a:rPr>
              <a:t>točk</a:t>
            </a:r>
            <a:r>
              <a:rPr sz="3050" spc="235" dirty="0">
                <a:latin typeface="Arial"/>
                <a:cs typeface="Arial"/>
              </a:rPr>
              <a:t>.</a:t>
            </a:r>
            <a:endParaRPr sz="3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9566299"/>
            <a:ext cx="95250" cy="720725"/>
          </a:xfrm>
          <a:custGeom>
            <a:avLst/>
            <a:gdLst/>
            <a:ahLst/>
            <a:cxnLst/>
            <a:rect l="l" t="t" r="r" b="b"/>
            <a:pathLst>
              <a:path w="95250" h="720725">
                <a:moveTo>
                  <a:pt x="0" y="0"/>
                </a:moveTo>
                <a:lnTo>
                  <a:pt x="95249" y="0"/>
                </a:lnTo>
                <a:lnTo>
                  <a:pt x="95249" y="720699"/>
                </a:lnTo>
                <a:lnTo>
                  <a:pt x="0" y="720699"/>
                </a:lnTo>
                <a:lnTo>
                  <a:pt x="0" y="0"/>
                </a:lnTo>
                <a:close/>
              </a:path>
            </a:pathLst>
          </a:custGeom>
          <a:solidFill>
            <a:srgbClr val="F57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1028699"/>
            <a:ext cx="11982449" cy="2305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4480599" y="1080286"/>
            <a:ext cx="1219200" cy="1632585"/>
            <a:chOff x="14480599" y="1080286"/>
            <a:chExt cx="1219200" cy="1632585"/>
          </a:xfrm>
        </p:grpSpPr>
        <p:sp>
          <p:nvSpPr>
            <p:cNvPr id="7" name="object 7"/>
            <p:cNvSpPr/>
            <p:nvPr/>
          </p:nvSpPr>
          <p:spPr>
            <a:xfrm>
              <a:off x="14575296" y="1376221"/>
              <a:ext cx="939800" cy="1087120"/>
            </a:xfrm>
            <a:custGeom>
              <a:avLst/>
              <a:gdLst/>
              <a:ahLst/>
              <a:cxnLst/>
              <a:rect l="l" t="t" r="r" b="b"/>
              <a:pathLst>
                <a:path w="939800" h="1087120">
                  <a:moveTo>
                    <a:pt x="335973" y="1086867"/>
                  </a:moveTo>
                  <a:lnTo>
                    <a:pt x="0" y="847366"/>
                  </a:lnTo>
                  <a:lnTo>
                    <a:pt x="603230" y="0"/>
                  </a:lnTo>
                  <a:lnTo>
                    <a:pt x="939203" y="239501"/>
                  </a:lnTo>
                  <a:lnTo>
                    <a:pt x="335973" y="1086867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04076" y="2252328"/>
              <a:ext cx="376555" cy="427355"/>
            </a:xfrm>
            <a:custGeom>
              <a:avLst/>
              <a:gdLst/>
              <a:ahLst/>
              <a:cxnLst/>
              <a:rect l="l" t="t" r="r" b="b"/>
              <a:pathLst>
                <a:path w="376555" h="427355">
                  <a:moveTo>
                    <a:pt x="0" y="426994"/>
                  </a:moveTo>
                  <a:lnTo>
                    <a:pt x="82744" y="0"/>
                  </a:lnTo>
                  <a:lnTo>
                    <a:pt x="376257" y="209234"/>
                  </a:lnTo>
                  <a:lnTo>
                    <a:pt x="0" y="426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80591" y="2223528"/>
              <a:ext cx="431165" cy="488950"/>
            </a:xfrm>
            <a:custGeom>
              <a:avLst/>
              <a:gdLst/>
              <a:ahLst/>
              <a:cxnLst/>
              <a:rect l="l" t="t" r="r" b="b"/>
              <a:pathLst>
                <a:path w="431165" h="488950">
                  <a:moveTo>
                    <a:pt x="430695" y="239509"/>
                  </a:moveTo>
                  <a:lnTo>
                    <a:pt x="368769" y="195376"/>
                  </a:lnTo>
                  <a:lnTo>
                    <a:pt x="368769" y="236575"/>
                  </a:lnTo>
                  <a:lnTo>
                    <a:pt x="155016" y="360286"/>
                  </a:lnTo>
                  <a:lnTo>
                    <a:pt x="70700" y="300177"/>
                  </a:lnTo>
                  <a:lnTo>
                    <a:pt x="117716" y="57607"/>
                  </a:lnTo>
                  <a:lnTo>
                    <a:pt x="368769" y="236575"/>
                  </a:lnTo>
                  <a:lnTo>
                    <a:pt x="368769" y="195376"/>
                  </a:lnTo>
                  <a:lnTo>
                    <a:pt x="177139" y="58762"/>
                  </a:lnTo>
                  <a:lnTo>
                    <a:pt x="94716" y="0"/>
                  </a:lnTo>
                  <a:lnTo>
                    <a:pt x="0" y="488759"/>
                  </a:lnTo>
                  <a:lnTo>
                    <a:pt x="111747" y="424091"/>
                  </a:lnTo>
                  <a:lnTo>
                    <a:pt x="124409" y="416763"/>
                  </a:lnTo>
                  <a:lnTo>
                    <a:pt x="185039" y="381673"/>
                  </a:lnTo>
                  <a:lnTo>
                    <a:pt x="430695" y="239509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39652" y="1268358"/>
              <a:ext cx="445134" cy="411480"/>
            </a:xfrm>
            <a:custGeom>
              <a:avLst/>
              <a:gdLst/>
              <a:ahLst/>
              <a:cxnLst/>
              <a:rect l="l" t="t" r="r" b="b"/>
              <a:pathLst>
                <a:path w="445134" h="411480">
                  <a:moveTo>
                    <a:pt x="0" y="191332"/>
                  </a:moveTo>
                  <a:lnTo>
                    <a:pt x="136221" y="0"/>
                  </a:lnTo>
                  <a:lnTo>
                    <a:pt x="444864" y="220043"/>
                  </a:lnTo>
                  <a:lnTo>
                    <a:pt x="308642" y="411375"/>
                  </a:lnTo>
                  <a:lnTo>
                    <a:pt x="0" y="1913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16290" y="1080286"/>
              <a:ext cx="583565" cy="622935"/>
            </a:xfrm>
            <a:custGeom>
              <a:avLst/>
              <a:gdLst/>
              <a:ahLst/>
              <a:cxnLst/>
              <a:rect l="l" t="t" r="r" b="b"/>
              <a:pathLst>
                <a:path w="583565" h="622935">
                  <a:moveTo>
                    <a:pt x="583476" y="194475"/>
                  </a:moveTo>
                  <a:lnTo>
                    <a:pt x="576656" y="149199"/>
                  </a:lnTo>
                  <a:lnTo>
                    <a:pt x="560146" y="106616"/>
                  </a:lnTo>
                  <a:lnTo>
                    <a:pt x="534200" y="68491"/>
                  </a:lnTo>
                  <a:lnTo>
                    <a:pt x="499084" y="36576"/>
                  </a:lnTo>
                  <a:lnTo>
                    <a:pt x="457466" y="13804"/>
                  </a:lnTo>
                  <a:lnTo>
                    <a:pt x="444868" y="10388"/>
                  </a:lnTo>
                  <a:lnTo>
                    <a:pt x="444868" y="412051"/>
                  </a:lnTo>
                  <a:lnTo>
                    <a:pt x="328104" y="576046"/>
                  </a:lnTo>
                  <a:lnTo>
                    <a:pt x="46774" y="375488"/>
                  </a:lnTo>
                  <a:lnTo>
                    <a:pt x="163525" y="211493"/>
                  </a:lnTo>
                  <a:lnTo>
                    <a:pt x="444868" y="412051"/>
                  </a:lnTo>
                  <a:lnTo>
                    <a:pt x="444868" y="10388"/>
                  </a:lnTo>
                  <a:lnTo>
                    <a:pt x="412978" y="1714"/>
                  </a:lnTo>
                  <a:lnTo>
                    <a:pt x="367372" y="0"/>
                  </a:lnTo>
                  <a:lnTo>
                    <a:pt x="322376" y="8343"/>
                  </a:lnTo>
                  <a:lnTo>
                    <a:pt x="279755" y="26403"/>
                  </a:lnTo>
                  <a:lnTo>
                    <a:pt x="241223" y="53860"/>
                  </a:lnTo>
                  <a:lnTo>
                    <a:pt x="208559" y="90398"/>
                  </a:lnTo>
                  <a:lnTo>
                    <a:pt x="155676" y="164680"/>
                  </a:lnTo>
                  <a:lnTo>
                    <a:pt x="144970" y="179705"/>
                  </a:lnTo>
                  <a:lnTo>
                    <a:pt x="0" y="383362"/>
                  </a:lnTo>
                  <a:lnTo>
                    <a:pt x="335965" y="622858"/>
                  </a:lnTo>
                  <a:lnTo>
                    <a:pt x="368731" y="576846"/>
                  </a:lnTo>
                  <a:lnTo>
                    <a:pt x="491642" y="404190"/>
                  </a:lnTo>
                  <a:lnTo>
                    <a:pt x="490270" y="403225"/>
                  </a:lnTo>
                  <a:lnTo>
                    <a:pt x="543166" y="328942"/>
                  </a:lnTo>
                  <a:lnTo>
                    <a:pt x="567004" y="286092"/>
                  </a:lnTo>
                  <a:lnTo>
                    <a:pt x="580351" y="240690"/>
                  </a:lnTo>
                  <a:lnTo>
                    <a:pt x="583476" y="19447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458053" y="1192405"/>
              <a:ext cx="184659" cy="1847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58704" y="1474536"/>
              <a:ext cx="622935" cy="786130"/>
            </a:xfrm>
            <a:custGeom>
              <a:avLst/>
              <a:gdLst/>
              <a:ahLst/>
              <a:cxnLst/>
              <a:rect l="l" t="t" r="r" b="b"/>
              <a:pathLst>
                <a:path w="622934" h="786130">
                  <a:moveTo>
                    <a:pt x="494270" y="0"/>
                  </a:moveTo>
                  <a:lnTo>
                    <a:pt x="0" y="694290"/>
                  </a:lnTo>
                </a:path>
                <a:path w="622934" h="786130">
                  <a:moveTo>
                    <a:pt x="622436" y="91369"/>
                  </a:moveTo>
                  <a:lnTo>
                    <a:pt x="128159" y="785660"/>
                  </a:lnTo>
                </a:path>
              </a:pathLst>
            </a:custGeom>
            <a:ln w="536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9566299"/>
            <a:ext cx="95250" cy="720725"/>
          </a:xfrm>
          <a:custGeom>
            <a:avLst/>
            <a:gdLst/>
            <a:ahLst/>
            <a:cxnLst/>
            <a:rect l="l" t="t" r="r" b="b"/>
            <a:pathLst>
              <a:path w="95250" h="720725">
                <a:moveTo>
                  <a:pt x="0" y="0"/>
                </a:moveTo>
                <a:lnTo>
                  <a:pt x="95249" y="0"/>
                </a:lnTo>
                <a:lnTo>
                  <a:pt x="95249" y="720696"/>
                </a:lnTo>
                <a:lnTo>
                  <a:pt x="0" y="720696"/>
                </a:lnTo>
                <a:lnTo>
                  <a:pt x="0" y="0"/>
                </a:lnTo>
                <a:close/>
              </a:path>
            </a:pathLst>
          </a:custGeom>
          <a:solidFill>
            <a:srgbClr val="F57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7522" y="3981411"/>
            <a:ext cx="3164205" cy="3187700"/>
          </a:xfrm>
          <a:custGeom>
            <a:avLst/>
            <a:gdLst/>
            <a:ahLst/>
            <a:cxnLst/>
            <a:rect l="l" t="t" r="r" b="b"/>
            <a:pathLst>
              <a:path w="3164205" h="3187700">
                <a:moveTo>
                  <a:pt x="1889290" y="1852574"/>
                </a:moveTo>
                <a:lnTo>
                  <a:pt x="1882178" y="1809203"/>
                </a:lnTo>
                <a:lnTo>
                  <a:pt x="1862048" y="1771027"/>
                </a:lnTo>
                <a:lnTo>
                  <a:pt x="1829536" y="1742224"/>
                </a:lnTo>
                <a:lnTo>
                  <a:pt x="1785264" y="1726933"/>
                </a:lnTo>
                <a:lnTo>
                  <a:pt x="1778736" y="1726984"/>
                </a:lnTo>
                <a:lnTo>
                  <a:pt x="1778736" y="1860829"/>
                </a:lnTo>
                <a:lnTo>
                  <a:pt x="1769808" y="1879130"/>
                </a:lnTo>
                <a:lnTo>
                  <a:pt x="1755368" y="1898929"/>
                </a:lnTo>
                <a:lnTo>
                  <a:pt x="1732788" y="1913470"/>
                </a:lnTo>
                <a:lnTo>
                  <a:pt x="1706435" y="1922449"/>
                </a:lnTo>
                <a:lnTo>
                  <a:pt x="1680629" y="1925510"/>
                </a:lnTo>
                <a:lnTo>
                  <a:pt x="1685975" y="1914118"/>
                </a:lnTo>
                <a:lnTo>
                  <a:pt x="1689671" y="1906485"/>
                </a:lnTo>
                <a:lnTo>
                  <a:pt x="1691322" y="1903069"/>
                </a:lnTo>
                <a:lnTo>
                  <a:pt x="1696681" y="1892236"/>
                </a:lnTo>
                <a:lnTo>
                  <a:pt x="1701431" y="1882698"/>
                </a:lnTo>
                <a:lnTo>
                  <a:pt x="1709178" y="1867027"/>
                </a:lnTo>
                <a:lnTo>
                  <a:pt x="1718233" y="1853869"/>
                </a:lnTo>
                <a:lnTo>
                  <a:pt x="1729282" y="1842046"/>
                </a:lnTo>
                <a:lnTo>
                  <a:pt x="1742452" y="1831568"/>
                </a:lnTo>
                <a:lnTo>
                  <a:pt x="1764957" y="1837169"/>
                </a:lnTo>
                <a:lnTo>
                  <a:pt x="1777085" y="1846884"/>
                </a:lnTo>
                <a:lnTo>
                  <a:pt x="1778736" y="1860829"/>
                </a:lnTo>
                <a:lnTo>
                  <a:pt x="1778736" y="1726984"/>
                </a:lnTo>
                <a:lnTo>
                  <a:pt x="1736369" y="1727238"/>
                </a:lnTo>
                <a:lnTo>
                  <a:pt x="1694942" y="1741690"/>
                </a:lnTo>
                <a:lnTo>
                  <a:pt x="1660105" y="1767357"/>
                </a:lnTo>
                <a:lnTo>
                  <a:pt x="1631035" y="1801355"/>
                </a:lnTo>
                <a:lnTo>
                  <a:pt x="1606842" y="1840776"/>
                </a:lnTo>
                <a:lnTo>
                  <a:pt x="1586687" y="1882698"/>
                </a:lnTo>
                <a:lnTo>
                  <a:pt x="1584312" y="1880323"/>
                </a:lnTo>
                <a:lnTo>
                  <a:pt x="1605241" y="1839417"/>
                </a:lnTo>
                <a:lnTo>
                  <a:pt x="1624431" y="1796554"/>
                </a:lnTo>
                <a:lnTo>
                  <a:pt x="1641462" y="1752142"/>
                </a:lnTo>
                <a:lnTo>
                  <a:pt x="1655953" y="1706587"/>
                </a:lnTo>
                <a:lnTo>
                  <a:pt x="1667484" y="1660283"/>
                </a:lnTo>
                <a:lnTo>
                  <a:pt x="1675676" y="1613649"/>
                </a:lnTo>
                <a:lnTo>
                  <a:pt x="1680121" y="1567091"/>
                </a:lnTo>
                <a:lnTo>
                  <a:pt x="1680413" y="1521002"/>
                </a:lnTo>
                <a:lnTo>
                  <a:pt x="1679765" y="1514081"/>
                </a:lnTo>
                <a:lnTo>
                  <a:pt x="1676171" y="1475803"/>
                </a:lnTo>
                <a:lnTo>
                  <a:pt x="1666963" y="1431886"/>
                </a:lnTo>
                <a:lnTo>
                  <a:pt x="1652422" y="1389672"/>
                </a:lnTo>
                <a:lnTo>
                  <a:pt x="1632140" y="1349552"/>
                </a:lnTo>
                <a:lnTo>
                  <a:pt x="1605711" y="1311935"/>
                </a:lnTo>
                <a:lnTo>
                  <a:pt x="1557705" y="1288897"/>
                </a:lnTo>
                <a:lnTo>
                  <a:pt x="1537931" y="1291971"/>
                </a:lnTo>
                <a:lnTo>
                  <a:pt x="1537931" y="1996859"/>
                </a:lnTo>
                <a:lnTo>
                  <a:pt x="1520228" y="2041372"/>
                </a:lnTo>
                <a:lnTo>
                  <a:pt x="1502791" y="2086127"/>
                </a:lnTo>
                <a:lnTo>
                  <a:pt x="1485607" y="2131098"/>
                </a:lnTo>
                <a:lnTo>
                  <a:pt x="1468704" y="2176234"/>
                </a:lnTo>
                <a:lnTo>
                  <a:pt x="1452054" y="2221509"/>
                </a:lnTo>
                <a:lnTo>
                  <a:pt x="1435671" y="2266912"/>
                </a:lnTo>
                <a:lnTo>
                  <a:pt x="1419555" y="2312403"/>
                </a:lnTo>
                <a:lnTo>
                  <a:pt x="1403705" y="2357945"/>
                </a:lnTo>
                <a:lnTo>
                  <a:pt x="1388110" y="2403525"/>
                </a:lnTo>
                <a:lnTo>
                  <a:pt x="1396149" y="2349246"/>
                </a:lnTo>
                <a:lnTo>
                  <a:pt x="1402461" y="2294750"/>
                </a:lnTo>
                <a:lnTo>
                  <a:pt x="1407134" y="2240178"/>
                </a:lnTo>
                <a:lnTo>
                  <a:pt x="1410195" y="2186051"/>
                </a:lnTo>
                <a:lnTo>
                  <a:pt x="1411719" y="2133600"/>
                </a:lnTo>
                <a:lnTo>
                  <a:pt x="1411782" y="2131491"/>
                </a:lnTo>
                <a:lnTo>
                  <a:pt x="1411897" y="2077720"/>
                </a:lnTo>
                <a:lnTo>
                  <a:pt x="1441488" y="2056815"/>
                </a:lnTo>
                <a:lnTo>
                  <a:pt x="1469415" y="2033574"/>
                </a:lnTo>
                <a:lnTo>
                  <a:pt x="1495336" y="2008314"/>
                </a:lnTo>
                <a:lnTo>
                  <a:pt x="1513700" y="1987346"/>
                </a:lnTo>
                <a:lnTo>
                  <a:pt x="1518907" y="1981403"/>
                </a:lnTo>
                <a:lnTo>
                  <a:pt x="1524850" y="1987346"/>
                </a:lnTo>
                <a:lnTo>
                  <a:pt x="1531988" y="1992096"/>
                </a:lnTo>
                <a:lnTo>
                  <a:pt x="1537931" y="1996859"/>
                </a:lnTo>
                <a:lnTo>
                  <a:pt x="1537931" y="1291971"/>
                </a:lnTo>
                <a:lnTo>
                  <a:pt x="1535988" y="1292275"/>
                </a:lnTo>
                <a:lnTo>
                  <a:pt x="1535988" y="1549260"/>
                </a:lnTo>
                <a:lnTo>
                  <a:pt x="1533918" y="1584985"/>
                </a:lnTo>
                <a:lnTo>
                  <a:pt x="1528508" y="1620939"/>
                </a:lnTo>
                <a:lnTo>
                  <a:pt x="1520101" y="1656778"/>
                </a:lnTo>
                <a:lnTo>
                  <a:pt x="1520825" y="1646072"/>
                </a:lnTo>
                <a:lnTo>
                  <a:pt x="1521434" y="1635366"/>
                </a:lnTo>
                <a:lnTo>
                  <a:pt x="1522272" y="1624672"/>
                </a:lnTo>
                <a:lnTo>
                  <a:pt x="1523669" y="1613966"/>
                </a:lnTo>
                <a:lnTo>
                  <a:pt x="1525333" y="1591170"/>
                </a:lnTo>
                <a:lnTo>
                  <a:pt x="1527225" y="1566252"/>
                </a:lnTo>
                <a:lnTo>
                  <a:pt x="1530019" y="1540230"/>
                </a:lnTo>
                <a:lnTo>
                  <a:pt x="1534363" y="1514081"/>
                </a:lnTo>
                <a:lnTo>
                  <a:pt x="1535988" y="1549260"/>
                </a:lnTo>
                <a:lnTo>
                  <a:pt x="1535988" y="1292275"/>
                </a:lnTo>
                <a:lnTo>
                  <a:pt x="1470939" y="1342199"/>
                </a:lnTo>
                <a:lnTo>
                  <a:pt x="1444701" y="1384388"/>
                </a:lnTo>
                <a:lnTo>
                  <a:pt x="1426451" y="1430997"/>
                </a:lnTo>
                <a:lnTo>
                  <a:pt x="1414360" y="1480477"/>
                </a:lnTo>
                <a:lnTo>
                  <a:pt x="1406550" y="1531289"/>
                </a:lnTo>
                <a:lnTo>
                  <a:pt x="1401191" y="1581861"/>
                </a:lnTo>
                <a:lnTo>
                  <a:pt x="1397520" y="1628470"/>
                </a:lnTo>
                <a:lnTo>
                  <a:pt x="1396428" y="1675269"/>
                </a:lnTo>
                <a:lnTo>
                  <a:pt x="1398511" y="1721878"/>
                </a:lnTo>
                <a:lnTo>
                  <a:pt x="1404366" y="1767890"/>
                </a:lnTo>
                <a:lnTo>
                  <a:pt x="1414564" y="1812912"/>
                </a:lnTo>
                <a:lnTo>
                  <a:pt x="1429727" y="1856549"/>
                </a:lnTo>
                <a:lnTo>
                  <a:pt x="1420774" y="1869694"/>
                </a:lnTo>
                <a:lnTo>
                  <a:pt x="1411592" y="1882406"/>
                </a:lnTo>
                <a:lnTo>
                  <a:pt x="1401965" y="1894674"/>
                </a:lnTo>
                <a:lnTo>
                  <a:pt x="1391678" y="1906485"/>
                </a:lnTo>
                <a:lnTo>
                  <a:pt x="1378394" y="1861604"/>
                </a:lnTo>
                <a:lnTo>
                  <a:pt x="1366240" y="1830387"/>
                </a:lnTo>
                <a:lnTo>
                  <a:pt x="1340446" y="1776488"/>
                </a:lnTo>
                <a:lnTo>
                  <a:pt x="1315656" y="1739138"/>
                </a:lnTo>
                <a:lnTo>
                  <a:pt x="1286891" y="1707159"/>
                </a:lnTo>
                <a:lnTo>
                  <a:pt x="1262062" y="1688122"/>
                </a:lnTo>
                <a:lnTo>
                  <a:pt x="1262062" y="1984971"/>
                </a:lnTo>
                <a:lnTo>
                  <a:pt x="1255623" y="1985835"/>
                </a:lnTo>
                <a:lnTo>
                  <a:pt x="1248841" y="1986597"/>
                </a:lnTo>
                <a:lnTo>
                  <a:pt x="1241831" y="1987143"/>
                </a:lnTo>
                <a:lnTo>
                  <a:pt x="1234719" y="1987346"/>
                </a:lnTo>
                <a:lnTo>
                  <a:pt x="1187056" y="1982685"/>
                </a:lnTo>
                <a:lnTo>
                  <a:pt x="1145095" y="1963407"/>
                </a:lnTo>
                <a:lnTo>
                  <a:pt x="1118501" y="1929650"/>
                </a:lnTo>
                <a:lnTo>
                  <a:pt x="1117003" y="1881517"/>
                </a:lnTo>
                <a:lnTo>
                  <a:pt x="1134986" y="1844687"/>
                </a:lnTo>
                <a:lnTo>
                  <a:pt x="1160995" y="1830387"/>
                </a:lnTo>
                <a:lnTo>
                  <a:pt x="1190574" y="1838375"/>
                </a:lnTo>
                <a:lnTo>
                  <a:pt x="1219263" y="1868436"/>
                </a:lnTo>
                <a:lnTo>
                  <a:pt x="1246009" y="1924024"/>
                </a:lnTo>
                <a:lnTo>
                  <a:pt x="1262062" y="1984971"/>
                </a:lnTo>
                <a:lnTo>
                  <a:pt x="1262062" y="1688122"/>
                </a:lnTo>
                <a:lnTo>
                  <a:pt x="1254099" y="1682000"/>
                </a:lnTo>
                <a:lnTo>
                  <a:pt x="1217206" y="1665097"/>
                </a:lnTo>
                <a:lnTo>
                  <a:pt x="1176159" y="1657858"/>
                </a:lnTo>
                <a:lnTo>
                  <a:pt x="1130884" y="1661744"/>
                </a:lnTo>
                <a:lnTo>
                  <a:pt x="1081328" y="1678178"/>
                </a:lnTo>
                <a:lnTo>
                  <a:pt x="1042009" y="1701368"/>
                </a:lnTo>
                <a:lnTo>
                  <a:pt x="1009688" y="1731162"/>
                </a:lnTo>
                <a:lnTo>
                  <a:pt x="984402" y="1766252"/>
                </a:lnTo>
                <a:lnTo>
                  <a:pt x="966216" y="1805330"/>
                </a:lnTo>
                <a:lnTo>
                  <a:pt x="955154" y="1847100"/>
                </a:lnTo>
                <a:lnTo>
                  <a:pt x="951268" y="1890255"/>
                </a:lnTo>
                <a:lnTo>
                  <a:pt x="954595" y="1933498"/>
                </a:lnTo>
                <a:lnTo>
                  <a:pt x="965174" y="1975523"/>
                </a:lnTo>
                <a:lnTo>
                  <a:pt x="983056" y="2015032"/>
                </a:lnTo>
                <a:lnTo>
                  <a:pt x="1008291" y="2050719"/>
                </a:lnTo>
                <a:lnTo>
                  <a:pt x="1040892" y="2081276"/>
                </a:lnTo>
                <a:lnTo>
                  <a:pt x="1085329" y="2109216"/>
                </a:lnTo>
                <a:lnTo>
                  <a:pt x="1131252" y="2127783"/>
                </a:lnTo>
                <a:lnTo>
                  <a:pt x="1178140" y="2137613"/>
                </a:lnTo>
                <a:lnTo>
                  <a:pt x="1225486" y="2139353"/>
                </a:lnTo>
                <a:lnTo>
                  <a:pt x="1272768" y="2133600"/>
                </a:lnTo>
                <a:lnTo>
                  <a:pt x="1273987" y="2185708"/>
                </a:lnTo>
                <a:lnTo>
                  <a:pt x="1273594" y="2238197"/>
                </a:lnTo>
                <a:lnTo>
                  <a:pt x="1271651" y="2290064"/>
                </a:lnTo>
                <a:lnTo>
                  <a:pt x="1268272" y="2341689"/>
                </a:lnTo>
                <a:lnTo>
                  <a:pt x="1263561" y="2393124"/>
                </a:lnTo>
                <a:lnTo>
                  <a:pt x="1257604" y="2444407"/>
                </a:lnTo>
                <a:lnTo>
                  <a:pt x="1250518" y="2495550"/>
                </a:lnTo>
                <a:lnTo>
                  <a:pt x="1242377" y="2546616"/>
                </a:lnTo>
                <a:lnTo>
                  <a:pt x="1233309" y="2597632"/>
                </a:lnTo>
                <a:lnTo>
                  <a:pt x="1223391" y="2648623"/>
                </a:lnTo>
                <a:lnTo>
                  <a:pt x="1212723" y="2699651"/>
                </a:lnTo>
                <a:lnTo>
                  <a:pt x="1201420" y="2750743"/>
                </a:lnTo>
                <a:lnTo>
                  <a:pt x="1205103" y="2782049"/>
                </a:lnTo>
                <a:lnTo>
                  <a:pt x="1226400" y="2798749"/>
                </a:lnTo>
                <a:lnTo>
                  <a:pt x="1253934" y="2797391"/>
                </a:lnTo>
                <a:lnTo>
                  <a:pt x="1276337" y="2774518"/>
                </a:lnTo>
                <a:lnTo>
                  <a:pt x="1278712" y="2769768"/>
                </a:lnTo>
                <a:lnTo>
                  <a:pt x="1279906" y="2766199"/>
                </a:lnTo>
                <a:lnTo>
                  <a:pt x="1282280" y="2761437"/>
                </a:lnTo>
                <a:lnTo>
                  <a:pt x="1305128" y="2794787"/>
                </a:lnTo>
                <a:lnTo>
                  <a:pt x="1342923" y="2809748"/>
                </a:lnTo>
                <a:lnTo>
                  <a:pt x="1381607" y="2801747"/>
                </a:lnTo>
                <a:lnTo>
                  <a:pt x="1407134" y="2766199"/>
                </a:lnTo>
                <a:lnTo>
                  <a:pt x="1408442" y="2761437"/>
                </a:lnTo>
                <a:lnTo>
                  <a:pt x="1421180" y="2715107"/>
                </a:lnTo>
                <a:lnTo>
                  <a:pt x="1435569" y="2664117"/>
                </a:lnTo>
                <a:lnTo>
                  <a:pt x="1450289" y="2613202"/>
                </a:lnTo>
                <a:lnTo>
                  <a:pt x="1465338" y="2562377"/>
                </a:lnTo>
                <a:lnTo>
                  <a:pt x="1480693" y="2511641"/>
                </a:lnTo>
                <a:lnTo>
                  <a:pt x="1496364" y="2460993"/>
                </a:lnTo>
                <a:lnTo>
                  <a:pt x="1512316" y="2410434"/>
                </a:lnTo>
                <a:lnTo>
                  <a:pt x="1528559" y="2359964"/>
                </a:lnTo>
                <a:lnTo>
                  <a:pt x="1545069" y="2309584"/>
                </a:lnTo>
                <a:lnTo>
                  <a:pt x="1562925" y="2256967"/>
                </a:lnTo>
                <a:lnTo>
                  <a:pt x="1580883" y="2204351"/>
                </a:lnTo>
                <a:lnTo>
                  <a:pt x="1599082" y="2151735"/>
                </a:lnTo>
                <a:lnTo>
                  <a:pt x="1617599" y="2099119"/>
                </a:lnTo>
                <a:lnTo>
                  <a:pt x="1622958" y="2083752"/>
                </a:lnTo>
                <a:lnTo>
                  <a:pt x="1628305" y="2068055"/>
                </a:lnTo>
                <a:lnTo>
                  <a:pt x="1633651" y="2052129"/>
                </a:lnTo>
                <a:lnTo>
                  <a:pt x="1639011" y="2036102"/>
                </a:lnTo>
                <a:lnTo>
                  <a:pt x="1651508" y="2037638"/>
                </a:lnTo>
                <a:lnTo>
                  <a:pt x="1664119" y="2038629"/>
                </a:lnTo>
                <a:lnTo>
                  <a:pt x="1676958" y="2038934"/>
                </a:lnTo>
                <a:lnTo>
                  <a:pt x="1690141" y="2038477"/>
                </a:lnTo>
                <a:lnTo>
                  <a:pt x="1740192" y="2029460"/>
                </a:lnTo>
                <a:lnTo>
                  <a:pt x="1787220" y="2010067"/>
                </a:lnTo>
                <a:lnTo>
                  <a:pt x="1827961" y="1981403"/>
                </a:lnTo>
                <a:lnTo>
                  <a:pt x="1861248" y="1943087"/>
                </a:lnTo>
                <a:lnTo>
                  <a:pt x="1882762" y="1896973"/>
                </a:lnTo>
                <a:lnTo>
                  <a:pt x="1889290" y="1852574"/>
                </a:lnTo>
                <a:close/>
              </a:path>
              <a:path w="3164205" h="3187700">
                <a:moveTo>
                  <a:pt x="3163620" y="1041400"/>
                </a:moveTo>
                <a:lnTo>
                  <a:pt x="3163290" y="990600"/>
                </a:lnTo>
                <a:lnTo>
                  <a:pt x="3159849" y="939800"/>
                </a:lnTo>
                <a:lnTo>
                  <a:pt x="3153181" y="889000"/>
                </a:lnTo>
                <a:lnTo>
                  <a:pt x="3143186" y="838200"/>
                </a:lnTo>
                <a:lnTo>
                  <a:pt x="3130791" y="787400"/>
                </a:lnTo>
                <a:lnTo>
                  <a:pt x="3115894" y="749300"/>
                </a:lnTo>
                <a:lnTo>
                  <a:pt x="3098609" y="698500"/>
                </a:lnTo>
                <a:lnTo>
                  <a:pt x="3079026" y="660400"/>
                </a:lnTo>
                <a:lnTo>
                  <a:pt x="3057245" y="609600"/>
                </a:lnTo>
                <a:lnTo>
                  <a:pt x="3033357" y="571500"/>
                </a:lnTo>
                <a:lnTo>
                  <a:pt x="3007474" y="533400"/>
                </a:lnTo>
                <a:lnTo>
                  <a:pt x="2979699" y="495300"/>
                </a:lnTo>
                <a:lnTo>
                  <a:pt x="2967875" y="480072"/>
                </a:lnTo>
                <a:lnTo>
                  <a:pt x="2967875" y="1028700"/>
                </a:lnTo>
                <a:lnTo>
                  <a:pt x="2964446" y="1079500"/>
                </a:lnTo>
                <a:lnTo>
                  <a:pt x="2957652" y="1130300"/>
                </a:lnTo>
                <a:lnTo>
                  <a:pt x="2947644" y="1168400"/>
                </a:lnTo>
                <a:lnTo>
                  <a:pt x="2934589" y="1219200"/>
                </a:lnTo>
                <a:lnTo>
                  <a:pt x="2918637" y="1270000"/>
                </a:lnTo>
                <a:lnTo>
                  <a:pt x="2899943" y="1308100"/>
                </a:lnTo>
                <a:lnTo>
                  <a:pt x="2878671" y="1346200"/>
                </a:lnTo>
                <a:lnTo>
                  <a:pt x="2854947" y="1397000"/>
                </a:lnTo>
                <a:lnTo>
                  <a:pt x="2828963" y="1435100"/>
                </a:lnTo>
                <a:lnTo>
                  <a:pt x="2800858" y="1473200"/>
                </a:lnTo>
                <a:lnTo>
                  <a:pt x="2770784" y="1511300"/>
                </a:lnTo>
                <a:lnTo>
                  <a:pt x="2738907" y="1549400"/>
                </a:lnTo>
                <a:lnTo>
                  <a:pt x="2705392" y="1587500"/>
                </a:lnTo>
                <a:lnTo>
                  <a:pt x="2670518" y="1625600"/>
                </a:lnTo>
                <a:lnTo>
                  <a:pt x="2634424" y="1651000"/>
                </a:lnTo>
                <a:lnTo>
                  <a:pt x="2597264" y="1689100"/>
                </a:lnTo>
                <a:lnTo>
                  <a:pt x="2559177" y="1714500"/>
                </a:lnTo>
                <a:lnTo>
                  <a:pt x="2520302" y="1739900"/>
                </a:lnTo>
                <a:lnTo>
                  <a:pt x="2480780" y="1778000"/>
                </a:lnTo>
                <a:lnTo>
                  <a:pt x="2238324" y="1930400"/>
                </a:lnTo>
                <a:lnTo>
                  <a:pt x="2198357" y="1968500"/>
                </a:lnTo>
                <a:lnTo>
                  <a:pt x="2158911" y="1993900"/>
                </a:lnTo>
                <a:lnTo>
                  <a:pt x="2120112" y="2019300"/>
                </a:lnTo>
                <a:lnTo>
                  <a:pt x="2082114" y="2044700"/>
                </a:lnTo>
                <a:lnTo>
                  <a:pt x="2045068" y="2082800"/>
                </a:lnTo>
                <a:lnTo>
                  <a:pt x="2009114" y="2108200"/>
                </a:lnTo>
                <a:lnTo>
                  <a:pt x="1974380" y="2146300"/>
                </a:lnTo>
                <a:lnTo>
                  <a:pt x="1941029" y="2184400"/>
                </a:lnTo>
                <a:lnTo>
                  <a:pt x="1908644" y="2222500"/>
                </a:lnTo>
                <a:lnTo>
                  <a:pt x="1878063" y="2260600"/>
                </a:lnTo>
                <a:lnTo>
                  <a:pt x="1849297" y="2298700"/>
                </a:lnTo>
                <a:lnTo>
                  <a:pt x="1822348" y="2336800"/>
                </a:lnTo>
                <a:lnTo>
                  <a:pt x="1797227" y="2387600"/>
                </a:lnTo>
                <a:lnTo>
                  <a:pt x="1773948" y="2425700"/>
                </a:lnTo>
                <a:lnTo>
                  <a:pt x="1752485" y="2476500"/>
                </a:lnTo>
                <a:lnTo>
                  <a:pt x="1732876" y="2514600"/>
                </a:lnTo>
                <a:lnTo>
                  <a:pt x="1715109" y="2565400"/>
                </a:lnTo>
                <a:lnTo>
                  <a:pt x="1699183" y="2603500"/>
                </a:lnTo>
                <a:lnTo>
                  <a:pt x="1685124" y="2654300"/>
                </a:lnTo>
                <a:lnTo>
                  <a:pt x="1672920" y="2705100"/>
                </a:lnTo>
                <a:lnTo>
                  <a:pt x="1662569" y="2743200"/>
                </a:lnTo>
                <a:lnTo>
                  <a:pt x="1654098" y="2794000"/>
                </a:lnTo>
                <a:lnTo>
                  <a:pt x="1647507" y="2844800"/>
                </a:lnTo>
                <a:lnTo>
                  <a:pt x="1642783" y="2895600"/>
                </a:lnTo>
                <a:lnTo>
                  <a:pt x="1639951" y="2946400"/>
                </a:lnTo>
                <a:lnTo>
                  <a:pt x="1639011" y="2984500"/>
                </a:lnTo>
                <a:lnTo>
                  <a:pt x="1587322" y="2997200"/>
                </a:lnTo>
                <a:lnTo>
                  <a:pt x="1278648" y="2997200"/>
                </a:lnTo>
                <a:lnTo>
                  <a:pt x="1227315" y="2984500"/>
                </a:lnTo>
                <a:lnTo>
                  <a:pt x="1124648" y="2984500"/>
                </a:lnTo>
                <a:lnTo>
                  <a:pt x="1073277" y="2971800"/>
                </a:lnTo>
                <a:lnTo>
                  <a:pt x="1021867" y="2971800"/>
                </a:lnTo>
                <a:lnTo>
                  <a:pt x="1025550" y="2959100"/>
                </a:lnTo>
                <a:lnTo>
                  <a:pt x="1036599" y="2921000"/>
                </a:lnTo>
                <a:lnTo>
                  <a:pt x="1046848" y="2870200"/>
                </a:lnTo>
                <a:lnTo>
                  <a:pt x="1052830" y="2819400"/>
                </a:lnTo>
                <a:lnTo>
                  <a:pt x="1054709" y="2768600"/>
                </a:lnTo>
                <a:lnTo>
                  <a:pt x="1052677" y="2717800"/>
                </a:lnTo>
                <a:lnTo>
                  <a:pt x="1046911" y="2667000"/>
                </a:lnTo>
                <a:lnTo>
                  <a:pt x="1037590" y="2628900"/>
                </a:lnTo>
                <a:lnTo>
                  <a:pt x="1024890" y="2578100"/>
                </a:lnTo>
                <a:lnTo>
                  <a:pt x="1009015" y="2527300"/>
                </a:lnTo>
                <a:lnTo>
                  <a:pt x="990130" y="2476500"/>
                </a:lnTo>
                <a:lnTo>
                  <a:pt x="968413" y="2438400"/>
                </a:lnTo>
                <a:lnTo>
                  <a:pt x="944054" y="2387600"/>
                </a:lnTo>
                <a:lnTo>
                  <a:pt x="917232" y="2349500"/>
                </a:lnTo>
                <a:lnTo>
                  <a:pt x="888504" y="2311400"/>
                </a:lnTo>
                <a:lnTo>
                  <a:pt x="857923" y="2273300"/>
                </a:lnTo>
                <a:lnTo>
                  <a:pt x="825677" y="2235200"/>
                </a:lnTo>
                <a:lnTo>
                  <a:pt x="791921" y="2197100"/>
                </a:lnTo>
                <a:lnTo>
                  <a:pt x="756856" y="2159000"/>
                </a:lnTo>
                <a:lnTo>
                  <a:pt x="720636" y="2133600"/>
                </a:lnTo>
                <a:lnTo>
                  <a:pt x="683450" y="2095500"/>
                </a:lnTo>
                <a:lnTo>
                  <a:pt x="645477" y="2070100"/>
                </a:lnTo>
                <a:lnTo>
                  <a:pt x="606882" y="2032000"/>
                </a:lnTo>
                <a:lnTo>
                  <a:pt x="568998" y="2006600"/>
                </a:lnTo>
                <a:lnTo>
                  <a:pt x="530948" y="1968500"/>
                </a:lnTo>
                <a:lnTo>
                  <a:pt x="493179" y="1943100"/>
                </a:lnTo>
                <a:lnTo>
                  <a:pt x="456133" y="1917700"/>
                </a:lnTo>
                <a:lnTo>
                  <a:pt x="420281" y="1879600"/>
                </a:lnTo>
                <a:lnTo>
                  <a:pt x="386067" y="1841500"/>
                </a:lnTo>
                <a:lnTo>
                  <a:pt x="353936" y="1803400"/>
                </a:lnTo>
                <a:lnTo>
                  <a:pt x="324332" y="1765300"/>
                </a:lnTo>
                <a:lnTo>
                  <a:pt x="297726" y="1727200"/>
                </a:lnTo>
                <a:lnTo>
                  <a:pt x="274510" y="1689100"/>
                </a:lnTo>
                <a:lnTo>
                  <a:pt x="254292" y="1651000"/>
                </a:lnTo>
                <a:lnTo>
                  <a:pt x="237020" y="1600200"/>
                </a:lnTo>
                <a:lnTo>
                  <a:pt x="222605" y="1562100"/>
                </a:lnTo>
                <a:lnTo>
                  <a:pt x="210985" y="1511300"/>
                </a:lnTo>
                <a:lnTo>
                  <a:pt x="202095" y="1473200"/>
                </a:lnTo>
                <a:lnTo>
                  <a:pt x="195859" y="1422400"/>
                </a:lnTo>
                <a:lnTo>
                  <a:pt x="192201" y="1384300"/>
                </a:lnTo>
                <a:lnTo>
                  <a:pt x="191071" y="1333500"/>
                </a:lnTo>
                <a:lnTo>
                  <a:pt x="192379" y="1295400"/>
                </a:lnTo>
                <a:lnTo>
                  <a:pt x="196062" y="1244600"/>
                </a:lnTo>
                <a:lnTo>
                  <a:pt x="202057" y="1206500"/>
                </a:lnTo>
                <a:lnTo>
                  <a:pt x="210286" y="1155700"/>
                </a:lnTo>
                <a:lnTo>
                  <a:pt x="220687" y="1117600"/>
                </a:lnTo>
                <a:lnTo>
                  <a:pt x="233184" y="1066800"/>
                </a:lnTo>
                <a:lnTo>
                  <a:pt x="247713" y="1028700"/>
                </a:lnTo>
                <a:lnTo>
                  <a:pt x="264198" y="977900"/>
                </a:lnTo>
                <a:lnTo>
                  <a:pt x="282575" y="939800"/>
                </a:lnTo>
                <a:lnTo>
                  <a:pt x="302755" y="901700"/>
                </a:lnTo>
                <a:lnTo>
                  <a:pt x="324700" y="863600"/>
                </a:lnTo>
                <a:lnTo>
                  <a:pt x="348322" y="812800"/>
                </a:lnTo>
                <a:lnTo>
                  <a:pt x="373557" y="774700"/>
                </a:lnTo>
                <a:lnTo>
                  <a:pt x="400329" y="736600"/>
                </a:lnTo>
                <a:lnTo>
                  <a:pt x="428561" y="711200"/>
                </a:lnTo>
                <a:lnTo>
                  <a:pt x="458203" y="673100"/>
                </a:lnTo>
                <a:lnTo>
                  <a:pt x="489178" y="635000"/>
                </a:lnTo>
                <a:lnTo>
                  <a:pt x="521411" y="609600"/>
                </a:lnTo>
                <a:lnTo>
                  <a:pt x="554850" y="571500"/>
                </a:lnTo>
                <a:lnTo>
                  <a:pt x="589394" y="546100"/>
                </a:lnTo>
                <a:lnTo>
                  <a:pt x="624992" y="520700"/>
                </a:lnTo>
                <a:lnTo>
                  <a:pt x="661581" y="482600"/>
                </a:lnTo>
                <a:lnTo>
                  <a:pt x="703986" y="457200"/>
                </a:lnTo>
                <a:lnTo>
                  <a:pt x="747331" y="431800"/>
                </a:lnTo>
                <a:lnTo>
                  <a:pt x="791552" y="406400"/>
                </a:lnTo>
                <a:lnTo>
                  <a:pt x="836587" y="381000"/>
                </a:lnTo>
                <a:lnTo>
                  <a:pt x="882357" y="368300"/>
                </a:lnTo>
                <a:lnTo>
                  <a:pt x="928814" y="342900"/>
                </a:lnTo>
                <a:lnTo>
                  <a:pt x="975880" y="330200"/>
                </a:lnTo>
                <a:lnTo>
                  <a:pt x="1023505" y="304800"/>
                </a:lnTo>
                <a:lnTo>
                  <a:pt x="1366926" y="215900"/>
                </a:lnTo>
                <a:lnTo>
                  <a:pt x="1416646" y="215900"/>
                </a:lnTo>
                <a:lnTo>
                  <a:pt x="1465097" y="203200"/>
                </a:lnTo>
                <a:lnTo>
                  <a:pt x="1513916" y="203200"/>
                </a:lnTo>
                <a:lnTo>
                  <a:pt x="1563039" y="190500"/>
                </a:lnTo>
                <a:lnTo>
                  <a:pt x="2010575" y="190500"/>
                </a:lnTo>
                <a:lnTo>
                  <a:pt x="2059940" y="203200"/>
                </a:lnTo>
                <a:lnTo>
                  <a:pt x="2109063" y="203200"/>
                </a:lnTo>
                <a:lnTo>
                  <a:pt x="2348890" y="266700"/>
                </a:lnTo>
                <a:lnTo>
                  <a:pt x="2396083" y="292100"/>
                </a:lnTo>
                <a:lnTo>
                  <a:pt x="2442591" y="304800"/>
                </a:lnTo>
                <a:lnTo>
                  <a:pt x="2488234" y="330200"/>
                </a:lnTo>
                <a:lnTo>
                  <a:pt x="2532862" y="355600"/>
                </a:lnTo>
                <a:lnTo>
                  <a:pt x="2576296" y="381000"/>
                </a:lnTo>
                <a:lnTo>
                  <a:pt x="2618397" y="406400"/>
                </a:lnTo>
                <a:lnTo>
                  <a:pt x="2658973" y="431800"/>
                </a:lnTo>
                <a:lnTo>
                  <a:pt x="2697886" y="469900"/>
                </a:lnTo>
                <a:lnTo>
                  <a:pt x="2734945" y="495300"/>
                </a:lnTo>
                <a:lnTo>
                  <a:pt x="2770009" y="533400"/>
                </a:lnTo>
                <a:lnTo>
                  <a:pt x="2802902" y="571500"/>
                </a:lnTo>
                <a:lnTo>
                  <a:pt x="2833471" y="609600"/>
                </a:lnTo>
                <a:lnTo>
                  <a:pt x="2861538" y="660400"/>
                </a:lnTo>
                <a:lnTo>
                  <a:pt x="2886964" y="698500"/>
                </a:lnTo>
                <a:lnTo>
                  <a:pt x="2909544" y="749300"/>
                </a:lnTo>
                <a:lnTo>
                  <a:pt x="2929153" y="787400"/>
                </a:lnTo>
                <a:lnTo>
                  <a:pt x="2944876" y="838200"/>
                </a:lnTo>
                <a:lnTo>
                  <a:pt x="2956445" y="889000"/>
                </a:lnTo>
                <a:lnTo>
                  <a:pt x="2964040" y="939800"/>
                </a:lnTo>
                <a:lnTo>
                  <a:pt x="2967799" y="990600"/>
                </a:lnTo>
                <a:lnTo>
                  <a:pt x="2967875" y="1028700"/>
                </a:lnTo>
                <a:lnTo>
                  <a:pt x="2967875" y="480072"/>
                </a:lnTo>
                <a:lnTo>
                  <a:pt x="2918828" y="419100"/>
                </a:lnTo>
                <a:lnTo>
                  <a:pt x="2885935" y="381000"/>
                </a:lnTo>
                <a:lnTo>
                  <a:pt x="2851543" y="342900"/>
                </a:lnTo>
                <a:lnTo>
                  <a:pt x="2815742" y="317500"/>
                </a:lnTo>
                <a:lnTo>
                  <a:pt x="2778620" y="279400"/>
                </a:lnTo>
                <a:lnTo>
                  <a:pt x="2740304" y="254000"/>
                </a:lnTo>
                <a:lnTo>
                  <a:pt x="2700871" y="228600"/>
                </a:lnTo>
                <a:lnTo>
                  <a:pt x="2660421" y="203200"/>
                </a:lnTo>
                <a:lnTo>
                  <a:pt x="2638171" y="190500"/>
                </a:lnTo>
                <a:lnTo>
                  <a:pt x="2615920" y="177800"/>
                </a:lnTo>
                <a:lnTo>
                  <a:pt x="2524429" y="127000"/>
                </a:lnTo>
                <a:lnTo>
                  <a:pt x="2477541" y="114300"/>
                </a:lnTo>
                <a:lnTo>
                  <a:pt x="2429980" y="88900"/>
                </a:lnTo>
                <a:lnTo>
                  <a:pt x="2133638" y="12700"/>
                </a:lnTo>
                <a:lnTo>
                  <a:pt x="2082965" y="12700"/>
                </a:lnTo>
                <a:lnTo>
                  <a:pt x="2032063" y="0"/>
                </a:lnTo>
                <a:lnTo>
                  <a:pt x="1572361" y="0"/>
                </a:lnTo>
                <a:lnTo>
                  <a:pt x="1521294" y="12700"/>
                </a:lnTo>
                <a:lnTo>
                  <a:pt x="1419504" y="12700"/>
                </a:lnTo>
                <a:lnTo>
                  <a:pt x="1318285" y="38100"/>
                </a:lnTo>
                <a:lnTo>
                  <a:pt x="1267968" y="38100"/>
                </a:lnTo>
                <a:lnTo>
                  <a:pt x="1020203" y="101600"/>
                </a:lnTo>
                <a:lnTo>
                  <a:pt x="971588" y="127000"/>
                </a:lnTo>
                <a:lnTo>
                  <a:pt x="875487" y="152400"/>
                </a:lnTo>
                <a:lnTo>
                  <a:pt x="828052" y="177800"/>
                </a:lnTo>
                <a:lnTo>
                  <a:pt x="783844" y="203200"/>
                </a:lnTo>
                <a:lnTo>
                  <a:pt x="740308" y="215900"/>
                </a:lnTo>
                <a:lnTo>
                  <a:pt x="697496" y="241300"/>
                </a:lnTo>
                <a:lnTo>
                  <a:pt x="655472" y="266700"/>
                </a:lnTo>
                <a:lnTo>
                  <a:pt x="614286" y="292100"/>
                </a:lnTo>
                <a:lnTo>
                  <a:pt x="573976" y="317500"/>
                </a:lnTo>
                <a:lnTo>
                  <a:pt x="534593" y="342900"/>
                </a:lnTo>
                <a:lnTo>
                  <a:pt x="496189" y="368300"/>
                </a:lnTo>
                <a:lnTo>
                  <a:pt x="458825" y="406400"/>
                </a:lnTo>
                <a:lnTo>
                  <a:pt x="422541" y="431800"/>
                </a:lnTo>
                <a:lnTo>
                  <a:pt x="387388" y="469900"/>
                </a:lnTo>
                <a:lnTo>
                  <a:pt x="353415" y="495300"/>
                </a:lnTo>
                <a:lnTo>
                  <a:pt x="320687" y="533400"/>
                </a:lnTo>
                <a:lnTo>
                  <a:pt x="289242" y="571500"/>
                </a:lnTo>
                <a:lnTo>
                  <a:pt x="259130" y="609600"/>
                </a:lnTo>
                <a:lnTo>
                  <a:pt x="230403" y="647700"/>
                </a:lnTo>
                <a:lnTo>
                  <a:pt x="203111" y="685800"/>
                </a:lnTo>
                <a:lnTo>
                  <a:pt x="177304" y="723900"/>
                </a:lnTo>
                <a:lnTo>
                  <a:pt x="153035" y="762000"/>
                </a:lnTo>
                <a:lnTo>
                  <a:pt x="130340" y="800100"/>
                </a:lnTo>
                <a:lnTo>
                  <a:pt x="109296" y="850900"/>
                </a:lnTo>
                <a:lnTo>
                  <a:pt x="89941" y="889000"/>
                </a:lnTo>
                <a:lnTo>
                  <a:pt x="72326" y="927100"/>
                </a:lnTo>
                <a:lnTo>
                  <a:pt x="56489" y="977900"/>
                </a:lnTo>
                <a:lnTo>
                  <a:pt x="42506" y="1016000"/>
                </a:lnTo>
                <a:lnTo>
                  <a:pt x="30403" y="1066800"/>
                </a:lnTo>
                <a:lnTo>
                  <a:pt x="20243" y="1117600"/>
                </a:lnTo>
                <a:lnTo>
                  <a:pt x="12065" y="1155700"/>
                </a:lnTo>
                <a:lnTo>
                  <a:pt x="5930" y="1206500"/>
                </a:lnTo>
                <a:lnTo>
                  <a:pt x="1892" y="1257300"/>
                </a:lnTo>
                <a:lnTo>
                  <a:pt x="0" y="1308100"/>
                </a:lnTo>
                <a:lnTo>
                  <a:pt x="292" y="1358900"/>
                </a:lnTo>
                <a:lnTo>
                  <a:pt x="2832" y="1409700"/>
                </a:lnTo>
                <a:lnTo>
                  <a:pt x="8140" y="1460500"/>
                </a:lnTo>
                <a:lnTo>
                  <a:pt x="16103" y="1511300"/>
                </a:lnTo>
                <a:lnTo>
                  <a:pt x="26784" y="1562100"/>
                </a:lnTo>
                <a:lnTo>
                  <a:pt x="40284" y="1612900"/>
                </a:lnTo>
                <a:lnTo>
                  <a:pt x="56692" y="1663700"/>
                </a:lnTo>
                <a:lnTo>
                  <a:pt x="76073" y="1714500"/>
                </a:lnTo>
                <a:lnTo>
                  <a:pt x="98513" y="1752600"/>
                </a:lnTo>
                <a:lnTo>
                  <a:pt x="124117" y="1803400"/>
                </a:lnTo>
                <a:lnTo>
                  <a:pt x="150876" y="1841500"/>
                </a:lnTo>
                <a:lnTo>
                  <a:pt x="179692" y="1879600"/>
                </a:lnTo>
                <a:lnTo>
                  <a:pt x="210388" y="1917700"/>
                </a:lnTo>
                <a:lnTo>
                  <a:pt x="242798" y="1955800"/>
                </a:lnTo>
                <a:lnTo>
                  <a:pt x="276771" y="1993900"/>
                </a:lnTo>
                <a:lnTo>
                  <a:pt x="312127" y="2019300"/>
                </a:lnTo>
                <a:lnTo>
                  <a:pt x="348716" y="2057400"/>
                </a:lnTo>
                <a:lnTo>
                  <a:pt x="386359" y="2082800"/>
                </a:lnTo>
                <a:lnTo>
                  <a:pt x="424916" y="2108200"/>
                </a:lnTo>
                <a:lnTo>
                  <a:pt x="464197" y="2133600"/>
                </a:lnTo>
                <a:lnTo>
                  <a:pt x="499808" y="2159000"/>
                </a:lnTo>
                <a:lnTo>
                  <a:pt x="536079" y="2197100"/>
                </a:lnTo>
                <a:lnTo>
                  <a:pt x="645985" y="2273300"/>
                </a:lnTo>
                <a:lnTo>
                  <a:pt x="682040" y="2311400"/>
                </a:lnTo>
                <a:lnTo>
                  <a:pt x="717334" y="2349500"/>
                </a:lnTo>
                <a:lnTo>
                  <a:pt x="751573" y="2374900"/>
                </a:lnTo>
                <a:lnTo>
                  <a:pt x="784479" y="2413000"/>
                </a:lnTo>
                <a:lnTo>
                  <a:pt x="815759" y="2451100"/>
                </a:lnTo>
                <a:lnTo>
                  <a:pt x="845146" y="2489200"/>
                </a:lnTo>
                <a:lnTo>
                  <a:pt x="872337" y="2527300"/>
                </a:lnTo>
                <a:lnTo>
                  <a:pt x="897064" y="2565400"/>
                </a:lnTo>
                <a:lnTo>
                  <a:pt x="919022" y="2603500"/>
                </a:lnTo>
                <a:lnTo>
                  <a:pt x="937933" y="2641600"/>
                </a:lnTo>
                <a:lnTo>
                  <a:pt x="953528" y="2692400"/>
                </a:lnTo>
                <a:lnTo>
                  <a:pt x="965504" y="2730500"/>
                </a:lnTo>
                <a:lnTo>
                  <a:pt x="973582" y="2768600"/>
                </a:lnTo>
                <a:lnTo>
                  <a:pt x="977480" y="2819400"/>
                </a:lnTo>
                <a:lnTo>
                  <a:pt x="976909" y="2857500"/>
                </a:lnTo>
                <a:lnTo>
                  <a:pt x="971588" y="2908300"/>
                </a:lnTo>
                <a:lnTo>
                  <a:pt x="961224" y="2959100"/>
                </a:lnTo>
                <a:lnTo>
                  <a:pt x="941463" y="2946400"/>
                </a:lnTo>
                <a:lnTo>
                  <a:pt x="884516" y="2946400"/>
                </a:lnTo>
                <a:lnTo>
                  <a:pt x="856945" y="2971800"/>
                </a:lnTo>
                <a:lnTo>
                  <a:pt x="839241" y="2997200"/>
                </a:lnTo>
                <a:lnTo>
                  <a:pt x="832535" y="3035300"/>
                </a:lnTo>
                <a:lnTo>
                  <a:pt x="837984" y="3073400"/>
                </a:lnTo>
                <a:lnTo>
                  <a:pt x="856716" y="3098800"/>
                </a:lnTo>
                <a:lnTo>
                  <a:pt x="889889" y="3111500"/>
                </a:lnTo>
                <a:lnTo>
                  <a:pt x="987577" y="3136900"/>
                </a:lnTo>
                <a:lnTo>
                  <a:pt x="1036650" y="3136900"/>
                </a:lnTo>
                <a:lnTo>
                  <a:pt x="1135189" y="3162300"/>
                </a:lnTo>
                <a:lnTo>
                  <a:pt x="1184617" y="3162300"/>
                </a:lnTo>
                <a:lnTo>
                  <a:pt x="1234147" y="3175000"/>
                </a:lnTo>
                <a:lnTo>
                  <a:pt x="1333436" y="3175000"/>
                </a:lnTo>
                <a:lnTo>
                  <a:pt x="1383169" y="3187700"/>
                </a:lnTo>
                <a:lnTo>
                  <a:pt x="1632204" y="3187700"/>
                </a:lnTo>
                <a:lnTo>
                  <a:pt x="1682000" y="3175000"/>
                </a:lnTo>
                <a:lnTo>
                  <a:pt x="1768462" y="3175000"/>
                </a:lnTo>
                <a:lnTo>
                  <a:pt x="1802498" y="3149600"/>
                </a:lnTo>
                <a:lnTo>
                  <a:pt x="1826729" y="3124200"/>
                </a:lnTo>
                <a:lnTo>
                  <a:pt x="1834019" y="3086100"/>
                </a:lnTo>
                <a:lnTo>
                  <a:pt x="1831022" y="3035300"/>
                </a:lnTo>
                <a:lnTo>
                  <a:pt x="1830501" y="2997200"/>
                </a:lnTo>
                <a:lnTo>
                  <a:pt x="1831886" y="2933700"/>
                </a:lnTo>
                <a:lnTo>
                  <a:pt x="1835696" y="2882900"/>
                </a:lnTo>
                <a:lnTo>
                  <a:pt x="1841754" y="2832100"/>
                </a:lnTo>
                <a:lnTo>
                  <a:pt x="1850047" y="2794000"/>
                </a:lnTo>
                <a:lnTo>
                  <a:pt x="1860550" y="2743200"/>
                </a:lnTo>
                <a:lnTo>
                  <a:pt x="1873262" y="2692400"/>
                </a:lnTo>
                <a:lnTo>
                  <a:pt x="1888172" y="2654300"/>
                </a:lnTo>
                <a:lnTo>
                  <a:pt x="1905254" y="2603500"/>
                </a:lnTo>
                <a:lnTo>
                  <a:pt x="1924507" y="2552700"/>
                </a:lnTo>
                <a:lnTo>
                  <a:pt x="1945919" y="2514600"/>
                </a:lnTo>
                <a:lnTo>
                  <a:pt x="1969465" y="2476500"/>
                </a:lnTo>
                <a:lnTo>
                  <a:pt x="1995144" y="2425700"/>
                </a:lnTo>
                <a:lnTo>
                  <a:pt x="2022944" y="2387600"/>
                </a:lnTo>
                <a:lnTo>
                  <a:pt x="2052853" y="2349500"/>
                </a:lnTo>
                <a:lnTo>
                  <a:pt x="2084844" y="2311400"/>
                </a:lnTo>
                <a:lnTo>
                  <a:pt x="2118918" y="2273300"/>
                </a:lnTo>
                <a:lnTo>
                  <a:pt x="2155063" y="2247900"/>
                </a:lnTo>
                <a:lnTo>
                  <a:pt x="2192782" y="2209800"/>
                </a:lnTo>
                <a:lnTo>
                  <a:pt x="2231593" y="2184400"/>
                </a:lnTo>
                <a:lnTo>
                  <a:pt x="2271344" y="2146300"/>
                </a:lnTo>
                <a:lnTo>
                  <a:pt x="2311831" y="2120900"/>
                </a:lnTo>
                <a:lnTo>
                  <a:pt x="2477732" y="2019300"/>
                </a:lnTo>
                <a:lnTo>
                  <a:pt x="2519299" y="1981200"/>
                </a:lnTo>
                <a:lnTo>
                  <a:pt x="2602153" y="1930400"/>
                </a:lnTo>
                <a:lnTo>
                  <a:pt x="2642920" y="1905000"/>
                </a:lnTo>
                <a:lnTo>
                  <a:pt x="2682798" y="1866900"/>
                </a:lnTo>
                <a:lnTo>
                  <a:pt x="2721737" y="1841500"/>
                </a:lnTo>
                <a:lnTo>
                  <a:pt x="2759684" y="1803400"/>
                </a:lnTo>
                <a:lnTo>
                  <a:pt x="2796590" y="1765300"/>
                </a:lnTo>
                <a:lnTo>
                  <a:pt x="2832417" y="1739900"/>
                </a:lnTo>
                <a:lnTo>
                  <a:pt x="2867114" y="1701800"/>
                </a:lnTo>
                <a:lnTo>
                  <a:pt x="2900616" y="1663700"/>
                </a:lnTo>
                <a:lnTo>
                  <a:pt x="2932734" y="1625600"/>
                </a:lnTo>
                <a:lnTo>
                  <a:pt x="2963240" y="1587500"/>
                </a:lnTo>
                <a:lnTo>
                  <a:pt x="2991993" y="1536700"/>
                </a:lnTo>
                <a:lnTo>
                  <a:pt x="3018917" y="1498600"/>
                </a:lnTo>
                <a:lnTo>
                  <a:pt x="3043898" y="1460500"/>
                </a:lnTo>
                <a:lnTo>
                  <a:pt x="3066821" y="1409700"/>
                </a:lnTo>
                <a:lnTo>
                  <a:pt x="3087598" y="1371600"/>
                </a:lnTo>
                <a:lnTo>
                  <a:pt x="3106102" y="1320800"/>
                </a:lnTo>
                <a:lnTo>
                  <a:pt x="3122231" y="1270000"/>
                </a:lnTo>
                <a:lnTo>
                  <a:pt x="3135884" y="1231900"/>
                </a:lnTo>
                <a:lnTo>
                  <a:pt x="3146958" y="1181100"/>
                </a:lnTo>
                <a:lnTo>
                  <a:pt x="3155340" y="1130300"/>
                </a:lnTo>
                <a:lnTo>
                  <a:pt x="3160928" y="1079500"/>
                </a:lnTo>
                <a:lnTo>
                  <a:pt x="3163620" y="1041400"/>
                </a:lnTo>
                <a:close/>
              </a:path>
            </a:pathLst>
          </a:custGeom>
          <a:solidFill>
            <a:srgbClr val="F46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3203" y="7288938"/>
            <a:ext cx="932180" cy="226060"/>
          </a:xfrm>
          <a:custGeom>
            <a:avLst/>
            <a:gdLst/>
            <a:ahLst/>
            <a:cxnLst/>
            <a:rect l="l" t="t" r="r" b="b"/>
            <a:pathLst>
              <a:path w="932180" h="226059">
                <a:moveTo>
                  <a:pt x="805471" y="226020"/>
                </a:moveTo>
                <a:lnTo>
                  <a:pt x="754619" y="222211"/>
                </a:lnTo>
                <a:lnTo>
                  <a:pt x="652804" y="207793"/>
                </a:lnTo>
                <a:lnTo>
                  <a:pt x="604461" y="202164"/>
                </a:lnTo>
                <a:lnTo>
                  <a:pt x="555894" y="197537"/>
                </a:lnTo>
                <a:lnTo>
                  <a:pt x="507328" y="193580"/>
                </a:lnTo>
                <a:lnTo>
                  <a:pt x="458984" y="189957"/>
                </a:lnTo>
                <a:lnTo>
                  <a:pt x="408843" y="187444"/>
                </a:lnTo>
                <a:lnTo>
                  <a:pt x="358396" y="186575"/>
                </a:lnTo>
                <a:lnTo>
                  <a:pt x="307781" y="186654"/>
                </a:lnTo>
                <a:lnTo>
                  <a:pt x="257138" y="186984"/>
                </a:lnTo>
                <a:lnTo>
                  <a:pt x="206607" y="186868"/>
                </a:lnTo>
                <a:lnTo>
                  <a:pt x="156326" y="185609"/>
                </a:lnTo>
                <a:lnTo>
                  <a:pt x="106436" y="182511"/>
                </a:lnTo>
                <a:lnTo>
                  <a:pt x="57075" y="176877"/>
                </a:lnTo>
                <a:lnTo>
                  <a:pt x="21403" y="158297"/>
                </a:lnTo>
                <a:lnTo>
                  <a:pt x="0" y="123665"/>
                </a:lnTo>
                <a:lnTo>
                  <a:pt x="891" y="85911"/>
                </a:lnTo>
                <a:lnTo>
                  <a:pt x="32105" y="57968"/>
                </a:lnTo>
                <a:lnTo>
                  <a:pt x="79912" y="42154"/>
                </a:lnTo>
                <a:lnTo>
                  <a:pt x="129405" y="30005"/>
                </a:lnTo>
                <a:lnTo>
                  <a:pt x="180152" y="20950"/>
                </a:lnTo>
                <a:lnTo>
                  <a:pt x="231721" y="14417"/>
                </a:lnTo>
                <a:lnTo>
                  <a:pt x="283681" y="9835"/>
                </a:lnTo>
                <a:lnTo>
                  <a:pt x="335599" y="6632"/>
                </a:lnTo>
                <a:lnTo>
                  <a:pt x="437581" y="2080"/>
                </a:lnTo>
                <a:lnTo>
                  <a:pt x="493765" y="260"/>
                </a:lnTo>
                <a:lnTo>
                  <a:pt x="549949" y="0"/>
                </a:lnTo>
                <a:lnTo>
                  <a:pt x="606133" y="1077"/>
                </a:lnTo>
                <a:lnTo>
                  <a:pt x="714005" y="5369"/>
                </a:lnTo>
                <a:lnTo>
                  <a:pt x="766361" y="8472"/>
                </a:lnTo>
                <a:lnTo>
                  <a:pt x="817826" y="15811"/>
                </a:lnTo>
                <a:lnTo>
                  <a:pt x="866839" y="30619"/>
                </a:lnTo>
                <a:lnTo>
                  <a:pt x="919553" y="81392"/>
                </a:lnTo>
                <a:lnTo>
                  <a:pt x="931832" y="152301"/>
                </a:lnTo>
                <a:lnTo>
                  <a:pt x="920364" y="184854"/>
                </a:lnTo>
                <a:lnTo>
                  <a:pt x="895855" y="209898"/>
                </a:lnTo>
                <a:lnTo>
                  <a:pt x="857326" y="223252"/>
                </a:lnTo>
                <a:lnTo>
                  <a:pt x="805471" y="226020"/>
                </a:lnTo>
                <a:close/>
              </a:path>
            </a:pathLst>
          </a:custGeom>
          <a:solidFill>
            <a:srgbClr val="F46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61526" y="7582495"/>
            <a:ext cx="781685" cy="508634"/>
          </a:xfrm>
          <a:custGeom>
            <a:avLst/>
            <a:gdLst/>
            <a:ahLst/>
            <a:cxnLst/>
            <a:rect l="l" t="t" r="r" b="b"/>
            <a:pathLst>
              <a:path w="781684" h="508634">
                <a:moveTo>
                  <a:pt x="520360" y="508122"/>
                </a:moveTo>
                <a:lnTo>
                  <a:pt x="476124" y="506937"/>
                </a:lnTo>
                <a:lnTo>
                  <a:pt x="432811" y="498763"/>
                </a:lnTo>
                <a:lnTo>
                  <a:pt x="391594" y="483856"/>
                </a:lnTo>
                <a:lnTo>
                  <a:pt x="353646" y="462474"/>
                </a:lnTo>
                <a:lnTo>
                  <a:pt x="320142" y="434874"/>
                </a:lnTo>
                <a:lnTo>
                  <a:pt x="292255" y="401313"/>
                </a:lnTo>
                <a:lnTo>
                  <a:pt x="271160" y="362049"/>
                </a:lnTo>
                <a:lnTo>
                  <a:pt x="258030" y="317338"/>
                </a:lnTo>
                <a:lnTo>
                  <a:pt x="255670" y="281851"/>
                </a:lnTo>
                <a:lnTo>
                  <a:pt x="260557" y="245696"/>
                </a:lnTo>
                <a:lnTo>
                  <a:pt x="271909" y="209986"/>
                </a:lnTo>
                <a:lnTo>
                  <a:pt x="288946" y="175836"/>
                </a:lnTo>
                <a:lnTo>
                  <a:pt x="193762" y="160997"/>
                </a:lnTo>
                <a:lnTo>
                  <a:pt x="51130" y="136596"/>
                </a:lnTo>
                <a:lnTo>
                  <a:pt x="16535" y="116326"/>
                </a:lnTo>
                <a:lnTo>
                  <a:pt x="0" y="81452"/>
                </a:lnTo>
                <a:lnTo>
                  <a:pt x="6651" y="46801"/>
                </a:lnTo>
                <a:lnTo>
                  <a:pt x="41617" y="27200"/>
                </a:lnTo>
                <a:lnTo>
                  <a:pt x="88948" y="21015"/>
                </a:lnTo>
                <a:lnTo>
                  <a:pt x="136196" y="15725"/>
                </a:lnTo>
                <a:lnTo>
                  <a:pt x="183423" y="11350"/>
                </a:lnTo>
                <a:lnTo>
                  <a:pt x="230691" y="7911"/>
                </a:lnTo>
                <a:lnTo>
                  <a:pt x="278064" y="5429"/>
                </a:lnTo>
                <a:lnTo>
                  <a:pt x="325603" y="3924"/>
                </a:lnTo>
                <a:lnTo>
                  <a:pt x="373370" y="3418"/>
                </a:lnTo>
                <a:lnTo>
                  <a:pt x="422508" y="2301"/>
                </a:lnTo>
                <a:lnTo>
                  <a:pt x="474751" y="423"/>
                </a:lnTo>
                <a:lnTo>
                  <a:pt x="528248" y="0"/>
                </a:lnTo>
                <a:lnTo>
                  <a:pt x="581151" y="3242"/>
                </a:lnTo>
                <a:lnTo>
                  <a:pt x="631610" y="12364"/>
                </a:lnTo>
                <a:lnTo>
                  <a:pt x="677775" y="29578"/>
                </a:lnTo>
                <a:lnTo>
                  <a:pt x="716452" y="54674"/>
                </a:lnTo>
                <a:lnTo>
                  <a:pt x="745508" y="85774"/>
                </a:lnTo>
                <a:lnTo>
                  <a:pt x="765581" y="121696"/>
                </a:lnTo>
                <a:lnTo>
                  <a:pt x="777305" y="161259"/>
                </a:lnTo>
                <a:lnTo>
                  <a:pt x="781317" y="203283"/>
                </a:lnTo>
                <a:lnTo>
                  <a:pt x="781156" y="205564"/>
                </a:lnTo>
                <a:lnTo>
                  <a:pt x="557678" y="205564"/>
                </a:lnTo>
                <a:lnTo>
                  <a:pt x="557708" y="207332"/>
                </a:lnTo>
                <a:lnTo>
                  <a:pt x="556489" y="207942"/>
                </a:lnTo>
                <a:lnTo>
                  <a:pt x="552921" y="207942"/>
                </a:lnTo>
                <a:lnTo>
                  <a:pt x="545304" y="215504"/>
                </a:lnTo>
                <a:lnTo>
                  <a:pt x="536572" y="222062"/>
                </a:lnTo>
                <a:lnTo>
                  <a:pt x="526502" y="227506"/>
                </a:lnTo>
                <a:lnTo>
                  <a:pt x="514871" y="231724"/>
                </a:lnTo>
                <a:lnTo>
                  <a:pt x="492966" y="241329"/>
                </a:lnTo>
                <a:lnTo>
                  <a:pt x="473402" y="255952"/>
                </a:lnTo>
                <a:lnTo>
                  <a:pt x="466546" y="270351"/>
                </a:lnTo>
                <a:lnTo>
                  <a:pt x="482766" y="279287"/>
                </a:lnTo>
                <a:lnTo>
                  <a:pt x="771090" y="279287"/>
                </a:lnTo>
                <a:lnTo>
                  <a:pt x="768746" y="289991"/>
                </a:lnTo>
                <a:lnTo>
                  <a:pt x="753436" y="332312"/>
                </a:lnTo>
                <a:lnTo>
                  <a:pt x="732956" y="372371"/>
                </a:lnTo>
                <a:lnTo>
                  <a:pt x="707942" y="408987"/>
                </a:lnTo>
                <a:lnTo>
                  <a:pt x="679031" y="440978"/>
                </a:lnTo>
                <a:lnTo>
                  <a:pt x="646859" y="467164"/>
                </a:lnTo>
                <a:lnTo>
                  <a:pt x="606901" y="488493"/>
                </a:lnTo>
                <a:lnTo>
                  <a:pt x="564343" y="502059"/>
                </a:lnTo>
                <a:lnTo>
                  <a:pt x="520360" y="508122"/>
                </a:lnTo>
                <a:close/>
              </a:path>
              <a:path w="781684" h="508634">
                <a:moveTo>
                  <a:pt x="557708" y="207332"/>
                </a:moveTo>
                <a:lnTo>
                  <a:pt x="557678" y="205564"/>
                </a:lnTo>
                <a:lnTo>
                  <a:pt x="558867" y="206753"/>
                </a:lnTo>
                <a:lnTo>
                  <a:pt x="557708" y="207332"/>
                </a:lnTo>
                <a:close/>
              </a:path>
              <a:path w="781684" h="508634">
                <a:moveTo>
                  <a:pt x="771090" y="279287"/>
                </a:moveTo>
                <a:lnTo>
                  <a:pt x="482766" y="279287"/>
                </a:lnTo>
                <a:lnTo>
                  <a:pt x="509687" y="275627"/>
                </a:lnTo>
                <a:lnTo>
                  <a:pt x="538504" y="259816"/>
                </a:lnTo>
                <a:lnTo>
                  <a:pt x="558179" y="235310"/>
                </a:lnTo>
                <a:lnTo>
                  <a:pt x="557708" y="207332"/>
                </a:lnTo>
                <a:lnTo>
                  <a:pt x="558867" y="206753"/>
                </a:lnTo>
                <a:lnTo>
                  <a:pt x="557678" y="205564"/>
                </a:lnTo>
                <a:lnTo>
                  <a:pt x="781156" y="205564"/>
                </a:lnTo>
                <a:lnTo>
                  <a:pt x="778252" y="246587"/>
                </a:lnTo>
                <a:lnTo>
                  <a:pt x="771090" y="279287"/>
                </a:lnTo>
                <a:close/>
              </a:path>
            </a:pathLst>
          </a:custGeom>
          <a:solidFill>
            <a:srgbClr val="F46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77257" y="2547465"/>
            <a:ext cx="199390" cy="1162685"/>
          </a:xfrm>
          <a:custGeom>
            <a:avLst/>
            <a:gdLst/>
            <a:ahLst/>
            <a:cxnLst/>
            <a:rect l="l" t="t" r="r" b="b"/>
            <a:pathLst>
              <a:path w="199390" h="1162685">
                <a:moveTo>
                  <a:pt x="122648" y="1162454"/>
                </a:moveTo>
                <a:lnTo>
                  <a:pt x="58163" y="1138662"/>
                </a:lnTo>
                <a:lnTo>
                  <a:pt x="41345" y="1102554"/>
                </a:lnTo>
                <a:lnTo>
                  <a:pt x="33260" y="1051887"/>
                </a:lnTo>
                <a:lnTo>
                  <a:pt x="27323" y="1000577"/>
                </a:lnTo>
                <a:lnTo>
                  <a:pt x="23184" y="948769"/>
                </a:lnTo>
                <a:lnTo>
                  <a:pt x="20493" y="896603"/>
                </a:lnTo>
                <a:lnTo>
                  <a:pt x="18901" y="844224"/>
                </a:lnTo>
                <a:lnTo>
                  <a:pt x="18058" y="791773"/>
                </a:lnTo>
                <a:lnTo>
                  <a:pt x="17221" y="687228"/>
                </a:lnTo>
                <a:lnTo>
                  <a:pt x="16528" y="635419"/>
                </a:lnTo>
                <a:lnTo>
                  <a:pt x="15185" y="584110"/>
                </a:lnTo>
                <a:lnTo>
                  <a:pt x="13213" y="531281"/>
                </a:lnTo>
                <a:lnTo>
                  <a:pt x="4038" y="319537"/>
                </a:lnTo>
                <a:lnTo>
                  <a:pt x="2172" y="266565"/>
                </a:lnTo>
                <a:lnTo>
                  <a:pt x="777" y="213608"/>
                </a:lnTo>
                <a:lnTo>
                  <a:pt x="3" y="160679"/>
                </a:lnTo>
                <a:lnTo>
                  <a:pt x="0" y="107793"/>
                </a:lnTo>
                <a:lnTo>
                  <a:pt x="916" y="54964"/>
                </a:lnTo>
                <a:lnTo>
                  <a:pt x="12826" y="21441"/>
                </a:lnTo>
                <a:lnTo>
                  <a:pt x="40546" y="2815"/>
                </a:lnTo>
                <a:lnTo>
                  <a:pt x="74202" y="0"/>
                </a:lnTo>
                <a:lnTo>
                  <a:pt x="103919" y="13907"/>
                </a:lnTo>
                <a:lnTo>
                  <a:pt x="126482" y="96531"/>
                </a:lnTo>
                <a:lnTo>
                  <a:pt x="132276" y="147732"/>
                </a:lnTo>
                <a:lnTo>
                  <a:pt x="137343" y="199033"/>
                </a:lnTo>
                <a:lnTo>
                  <a:pt x="141817" y="250413"/>
                </a:lnTo>
                <a:lnTo>
                  <a:pt x="145835" y="301849"/>
                </a:lnTo>
                <a:lnTo>
                  <a:pt x="149532" y="353321"/>
                </a:lnTo>
                <a:lnTo>
                  <a:pt x="156505" y="456287"/>
                </a:lnTo>
                <a:lnTo>
                  <a:pt x="163820" y="559139"/>
                </a:lnTo>
                <a:lnTo>
                  <a:pt x="167811" y="606708"/>
                </a:lnTo>
                <a:lnTo>
                  <a:pt x="172456" y="654663"/>
                </a:lnTo>
                <a:lnTo>
                  <a:pt x="187419" y="799986"/>
                </a:lnTo>
                <a:lnTo>
                  <a:pt x="191785" y="848627"/>
                </a:lnTo>
                <a:lnTo>
                  <a:pt x="195357" y="897225"/>
                </a:lnTo>
                <a:lnTo>
                  <a:pt x="197847" y="945695"/>
                </a:lnTo>
                <a:lnTo>
                  <a:pt x="198965" y="993950"/>
                </a:lnTo>
                <a:lnTo>
                  <a:pt x="198421" y="1041905"/>
                </a:lnTo>
                <a:lnTo>
                  <a:pt x="195925" y="1089474"/>
                </a:lnTo>
                <a:lnTo>
                  <a:pt x="183567" y="1127189"/>
                </a:lnTo>
                <a:lnTo>
                  <a:pt x="156906" y="1151791"/>
                </a:lnTo>
                <a:lnTo>
                  <a:pt x="122648" y="1162454"/>
                </a:lnTo>
                <a:close/>
              </a:path>
            </a:pathLst>
          </a:custGeom>
          <a:solidFill>
            <a:srgbClr val="F46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47205" y="3819911"/>
            <a:ext cx="1010919" cy="746125"/>
          </a:xfrm>
          <a:custGeom>
            <a:avLst/>
            <a:gdLst/>
            <a:ahLst/>
            <a:cxnLst/>
            <a:rect l="l" t="t" r="r" b="b"/>
            <a:pathLst>
              <a:path w="1010920" h="746125">
                <a:moveTo>
                  <a:pt x="929763" y="745709"/>
                </a:moveTo>
                <a:lnTo>
                  <a:pt x="884071" y="737815"/>
                </a:lnTo>
                <a:lnTo>
                  <a:pt x="839701" y="722588"/>
                </a:lnTo>
                <a:lnTo>
                  <a:pt x="796586" y="702010"/>
                </a:lnTo>
                <a:lnTo>
                  <a:pt x="754660" y="678063"/>
                </a:lnTo>
                <a:lnTo>
                  <a:pt x="674111" y="627989"/>
                </a:lnTo>
                <a:lnTo>
                  <a:pt x="628022" y="599869"/>
                </a:lnTo>
                <a:lnTo>
                  <a:pt x="582504" y="571122"/>
                </a:lnTo>
                <a:lnTo>
                  <a:pt x="537557" y="541690"/>
                </a:lnTo>
                <a:lnTo>
                  <a:pt x="493180" y="511515"/>
                </a:lnTo>
                <a:lnTo>
                  <a:pt x="449375" y="480542"/>
                </a:lnTo>
                <a:lnTo>
                  <a:pt x="408127" y="451033"/>
                </a:lnTo>
                <a:lnTo>
                  <a:pt x="367395" y="420892"/>
                </a:lnTo>
                <a:lnTo>
                  <a:pt x="327161" y="390135"/>
                </a:lnTo>
                <a:lnTo>
                  <a:pt x="287410" y="358777"/>
                </a:lnTo>
                <a:lnTo>
                  <a:pt x="248124" y="326835"/>
                </a:lnTo>
                <a:lnTo>
                  <a:pt x="209289" y="294325"/>
                </a:lnTo>
                <a:lnTo>
                  <a:pt x="170889" y="261263"/>
                </a:lnTo>
                <a:lnTo>
                  <a:pt x="132906" y="227664"/>
                </a:lnTo>
                <a:lnTo>
                  <a:pt x="95325" y="193546"/>
                </a:lnTo>
                <a:lnTo>
                  <a:pt x="58131" y="158924"/>
                </a:lnTo>
                <a:lnTo>
                  <a:pt x="21306" y="123814"/>
                </a:lnTo>
                <a:lnTo>
                  <a:pt x="0" y="61184"/>
                </a:lnTo>
                <a:lnTo>
                  <a:pt x="13880" y="33051"/>
                </a:lnTo>
                <a:lnTo>
                  <a:pt x="38681" y="11533"/>
                </a:lnTo>
                <a:lnTo>
                  <a:pt x="70325" y="0"/>
                </a:lnTo>
                <a:lnTo>
                  <a:pt x="104736" y="1820"/>
                </a:lnTo>
                <a:lnTo>
                  <a:pt x="137836" y="20363"/>
                </a:lnTo>
                <a:lnTo>
                  <a:pt x="177681" y="55426"/>
                </a:lnTo>
                <a:lnTo>
                  <a:pt x="218018" y="89968"/>
                </a:lnTo>
                <a:lnTo>
                  <a:pt x="258840" y="123968"/>
                </a:lnTo>
                <a:lnTo>
                  <a:pt x="300140" y="157404"/>
                </a:lnTo>
                <a:lnTo>
                  <a:pt x="341911" y="190255"/>
                </a:lnTo>
                <a:lnTo>
                  <a:pt x="384146" y="222499"/>
                </a:lnTo>
                <a:lnTo>
                  <a:pt x="426838" y="254116"/>
                </a:lnTo>
                <a:lnTo>
                  <a:pt x="469979" y="285084"/>
                </a:lnTo>
                <a:lnTo>
                  <a:pt x="513562" y="315380"/>
                </a:lnTo>
                <a:lnTo>
                  <a:pt x="557581" y="344985"/>
                </a:lnTo>
                <a:lnTo>
                  <a:pt x="602680" y="374532"/>
                </a:lnTo>
                <a:lnTo>
                  <a:pt x="648122" y="403279"/>
                </a:lnTo>
                <a:lnTo>
                  <a:pt x="693963" y="431285"/>
                </a:lnTo>
                <a:lnTo>
                  <a:pt x="740261" y="458605"/>
                </a:lnTo>
                <a:lnTo>
                  <a:pt x="787073" y="485298"/>
                </a:lnTo>
                <a:lnTo>
                  <a:pt x="829928" y="507891"/>
                </a:lnTo>
                <a:lnTo>
                  <a:pt x="874209" y="529913"/>
                </a:lnTo>
                <a:lnTo>
                  <a:pt x="917634" y="553362"/>
                </a:lnTo>
                <a:lnTo>
                  <a:pt x="957920" y="580235"/>
                </a:lnTo>
                <a:lnTo>
                  <a:pt x="992784" y="612531"/>
                </a:lnTo>
                <a:lnTo>
                  <a:pt x="1010316" y="646130"/>
                </a:lnTo>
                <a:lnTo>
                  <a:pt x="1010325" y="682697"/>
                </a:lnTo>
                <a:lnTo>
                  <a:pt x="995267" y="715782"/>
                </a:lnTo>
                <a:lnTo>
                  <a:pt x="967594" y="738936"/>
                </a:lnTo>
                <a:lnTo>
                  <a:pt x="929763" y="745709"/>
                </a:lnTo>
                <a:close/>
              </a:path>
            </a:pathLst>
          </a:custGeom>
          <a:solidFill>
            <a:srgbClr val="F46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50049" y="5315744"/>
            <a:ext cx="1121410" cy="381000"/>
          </a:xfrm>
          <a:custGeom>
            <a:avLst/>
            <a:gdLst/>
            <a:ahLst/>
            <a:cxnLst/>
            <a:rect l="l" t="t" r="r" b="b"/>
            <a:pathLst>
              <a:path w="1121409" h="381000">
                <a:moveTo>
                  <a:pt x="80764" y="380702"/>
                </a:moveTo>
                <a:lnTo>
                  <a:pt x="39574" y="372267"/>
                </a:lnTo>
                <a:lnTo>
                  <a:pt x="8973" y="343543"/>
                </a:lnTo>
                <a:lnTo>
                  <a:pt x="0" y="305455"/>
                </a:lnTo>
                <a:lnTo>
                  <a:pt x="23688" y="268927"/>
                </a:lnTo>
                <a:lnTo>
                  <a:pt x="68445" y="240570"/>
                </a:lnTo>
                <a:lnTo>
                  <a:pt x="116341" y="217292"/>
                </a:lnTo>
                <a:lnTo>
                  <a:pt x="166235" y="197610"/>
                </a:lnTo>
                <a:lnTo>
                  <a:pt x="216985" y="180040"/>
                </a:lnTo>
                <a:lnTo>
                  <a:pt x="316696" y="146517"/>
                </a:lnTo>
                <a:lnTo>
                  <a:pt x="366058" y="130907"/>
                </a:lnTo>
                <a:lnTo>
                  <a:pt x="415647" y="116096"/>
                </a:lnTo>
                <a:lnTo>
                  <a:pt x="465579" y="101912"/>
                </a:lnTo>
                <a:lnTo>
                  <a:pt x="515967" y="88185"/>
                </a:lnTo>
                <a:lnTo>
                  <a:pt x="609864" y="63687"/>
                </a:lnTo>
                <a:lnTo>
                  <a:pt x="657928" y="51561"/>
                </a:lnTo>
                <a:lnTo>
                  <a:pt x="706527" y="39960"/>
                </a:lnTo>
                <a:lnTo>
                  <a:pt x="755507" y="29218"/>
                </a:lnTo>
                <a:lnTo>
                  <a:pt x="804713" y="19665"/>
                </a:lnTo>
                <a:lnTo>
                  <a:pt x="853987" y="11634"/>
                </a:lnTo>
                <a:lnTo>
                  <a:pt x="903177" y="5458"/>
                </a:lnTo>
                <a:lnTo>
                  <a:pt x="952124" y="1469"/>
                </a:lnTo>
                <a:lnTo>
                  <a:pt x="1000676" y="0"/>
                </a:lnTo>
                <a:lnTo>
                  <a:pt x="1048675" y="1382"/>
                </a:lnTo>
                <a:lnTo>
                  <a:pt x="1087298" y="12832"/>
                </a:lnTo>
                <a:lnTo>
                  <a:pt x="1111520" y="38287"/>
                </a:lnTo>
                <a:lnTo>
                  <a:pt x="1121209" y="71538"/>
                </a:lnTo>
                <a:lnTo>
                  <a:pt x="1116232" y="106374"/>
                </a:lnTo>
                <a:lnTo>
                  <a:pt x="1061755" y="155964"/>
                </a:lnTo>
                <a:lnTo>
                  <a:pt x="1012941" y="168445"/>
                </a:lnTo>
                <a:lnTo>
                  <a:pt x="963613" y="179051"/>
                </a:lnTo>
                <a:lnTo>
                  <a:pt x="913900" y="188187"/>
                </a:lnTo>
                <a:lnTo>
                  <a:pt x="863930" y="196259"/>
                </a:lnTo>
                <a:lnTo>
                  <a:pt x="713763" y="218166"/>
                </a:lnTo>
                <a:lnTo>
                  <a:pt x="664050" y="226053"/>
                </a:lnTo>
                <a:lnTo>
                  <a:pt x="614723" y="234911"/>
                </a:lnTo>
                <a:lnTo>
                  <a:pt x="565909" y="245145"/>
                </a:lnTo>
                <a:lnTo>
                  <a:pt x="515387" y="256979"/>
                </a:lnTo>
                <a:lnTo>
                  <a:pt x="465094" y="269612"/>
                </a:lnTo>
                <a:lnTo>
                  <a:pt x="414971" y="282987"/>
                </a:lnTo>
                <a:lnTo>
                  <a:pt x="364964" y="297047"/>
                </a:lnTo>
                <a:lnTo>
                  <a:pt x="315013" y="311735"/>
                </a:lnTo>
                <a:lnTo>
                  <a:pt x="268620" y="327126"/>
                </a:lnTo>
                <a:lnTo>
                  <a:pt x="222112" y="343545"/>
                </a:lnTo>
                <a:lnTo>
                  <a:pt x="175377" y="359165"/>
                </a:lnTo>
                <a:lnTo>
                  <a:pt x="128299" y="372159"/>
                </a:lnTo>
                <a:lnTo>
                  <a:pt x="80764" y="380702"/>
                </a:lnTo>
                <a:close/>
              </a:path>
            </a:pathLst>
          </a:custGeom>
          <a:solidFill>
            <a:srgbClr val="F46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56358" y="2863426"/>
            <a:ext cx="718185" cy="901700"/>
          </a:xfrm>
          <a:custGeom>
            <a:avLst/>
            <a:gdLst/>
            <a:ahLst/>
            <a:cxnLst/>
            <a:rect l="l" t="t" r="r" b="b"/>
            <a:pathLst>
              <a:path w="718184" h="901700">
                <a:moveTo>
                  <a:pt x="73227" y="901626"/>
                </a:moveTo>
                <a:lnTo>
                  <a:pt x="41045" y="893314"/>
                </a:lnTo>
                <a:lnTo>
                  <a:pt x="14610" y="872912"/>
                </a:lnTo>
                <a:lnTo>
                  <a:pt x="0" y="843460"/>
                </a:lnTo>
                <a:lnTo>
                  <a:pt x="3291" y="807996"/>
                </a:lnTo>
                <a:lnTo>
                  <a:pt x="22713" y="760784"/>
                </a:lnTo>
                <a:lnTo>
                  <a:pt x="43407" y="714159"/>
                </a:lnTo>
                <a:lnTo>
                  <a:pt x="65341" y="668133"/>
                </a:lnTo>
                <a:lnTo>
                  <a:pt x="88482" y="622721"/>
                </a:lnTo>
                <a:lnTo>
                  <a:pt x="112799" y="577937"/>
                </a:lnTo>
                <a:lnTo>
                  <a:pt x="138259" y="533793"/>
                </a:lnTo>
                <a:lnTo>
                  <a:pt x="164830" y="490304"/>
                </a:lnTo>
                <a:lnTo>
                  <a:pt x="192479" y="447482"/>
                </a:lnTo>
                <a:lnTo>
                  <a:pt x="221175" y="405342"/>
                </a:lnTo>
                <a:lnTo>
                  <a:pt x="250885" y="363896"/>
                </a:lnTo>
                <a:lnTo>
                  <a:pt x="281577" y="323159"/>
                </a:lnTo>
                <a:lnTo>
                  <a:pt x="313218" y="283143"/>
                </a:lnTo>
                <a:lnTo>
                  <a:pt x="345777" y="243864"/>
                </a:lnTo>
                <a:lnTo>
                  <a:pt x="379222" y="205333"/>
                </a:lnTo>
                <a:lnTo>
                  <a:pt x="413519" y="167564"/>
                </a:lnTo>
                <a:lnTo>
                  <a:pt x="448637" y="130572"/>
                </a:lnTo>
                <a:lnTo>
                  <a:pt x="484543" y="94368"/>
                </a:lnTo>
                <a:lnTo>
                  <a:pt x="521205" y="58968"/>
                </a:lnTo>
                <a:lnTo>
                  <a:pt x="558592" y="24385"/>
                </a:lnTo>
                <a:lnTo>
                  <a:pt x="622260" y="0"/>
                </a:lnTo>
                <a:lnTo>
                  <a:pt x="652881" y="6989"/>
                </a:lnTo>
                <a:lnTo>
                  <a:pt x="679861" y="23608"/>
                </a:lnTo>
                <a:lnTo>
                  <a:pt x="701077" y="47490"/>
                </a:lnTo>
                <a:lnTo>
                  <a:pt x="714405" y="76264"/>
                </a:lnTo>
                <a:lnTo>
                  <a:pt x="717721" y="107564"/>
                </a:lnTo>
                <a:lnTo>
                  <a:pt x="708902" y="139020"/>
                </a:lnTo>
                <a:lnTo>
                  <a:pt x="685823" y="168265"/>
                </a:lnTo>
                <a:lnTo>
                  <a:pt x="648242" y="202087"/>
                </a:lnTo>
                <a:lnTo>
                  <a:pt x="611583" y="236560"/>
                </a:lnTo>
                <a:lnTo>
                  <a:pt x="575822" y="271677"/>
                </a:lnTo>
                <a:lnTo>
                  <a:pt x="540935" y="307430"/>
                </a:lnTo>
                <a:lnTo>
                  <a:pt x="506896" y="343808"/>
                </a:lnTo>
                <a:lnTo>
                  <a:pt x="473683" y="380804"/>
                </a:lnTo>
                <a:lnTo>
                  <a:pt x="441269" y="418410"/>
                </a:lnTo>
                <a:lnTo>
                  <a:pt x="409630" y="456616"/>
                </a:lnTo>
                <a:lnTo>
                  <a:pt x="378743" y="495414"/>
                </a:lnTo>
                <a:lnTo>
                  <a:pt x="348583" y="534796"/>
                </a:lnTo>
                <a:lnTo>
                  <a:pt x="319125" y="574752"/>
                </a:lnTo>
                <a:lnTo>
                  <a:pt x="290344" y="615275"/>
                </a:lnTo>
                <a:lnTo>
                  <a:pt x="262217" y="656356"/>
                </a:lnTo>
                <a:lnTo>
                  <a:pt x="234718" y="697987"/>
                </a:lnTo>
                <a:lnTo>
                  <a:pt x="207824" y="740158"/>
                </a:lnTo>
                <a:lnTo>
                  <a:pt x="181510" y="782861"/>
                </a:lnTo>
                <a:lnTo>
                  <a:pt x="155751" y="826087"/>
                </a:lnTo>
                <a:lnTo>
                  <a:pt x="130523" y="869829"/>
                </a:lnTo>
                <a:lnTo>
                  <a:pt x="105079" y="894811"/>
                </a:lnTo>
                <a:lnTo>
                  <a:pt x="73227" y="901626"/>
                </a:lnTo>
                <a:close/>
              </a:path>
            </a:pathLst>
          </a:custGeom>
          <a:solidFill>
            <a:srgbClr val="F46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16659" y="4699988"/>
            <a:ext cx="1078230" cy="485775"/>
          </a:xfrm>
          <a:custGeom>
            <a:avLst/>
            <a:gdLst/>
            <a:ahLst/>
            <a:cxnLst/>
            <a:rect l="l" t="t" r="r" b="b"/>
            <a:pathLst>
              <a:path w="1078230" h="485775">
                <a:moveTo>
                  <a:pt x="58902" y="485729"/>
                </a:moveTo>
                <a:lnTo>
                  <a:pt x="24675" y="468625"/>
                </a:lnTo>
                <a:lnTo>
                  <a:pt x="2834" y="437081"/>
                </a:lnTo>
                <a:lnTo>
                  <a:pt x="0" y="400286"/>
                </a:lnTo>
                <a:lnTo>
                  <a:pt x="22792" y="367429"/>
                </a:lnTo>
                <a:lnTo>
                  <a:pt x="65923" y="336323"/>
                </a:lnTo>
                <a:lnTo>
                  <a:pt x="109718" y="306509"/>
                </a:lnTo>
                <a:lnTo>
                  <a:pt x="154198" y="277994"/>
                </a:lnTo>
                <a:lnTo>
                  <a:pt x="199384" y="250784"/>
                </a:lnTo>
                <a:lnTo>
                  <a:pt x="245298" y="224887"/>
                </a:lnTo>
                <a:lnTo>
                  <a:pt x="291961" y="200309"/>
                </a:lnTo>
                <a:lnTo>
                  <a:pt x="339395" y="177059"/>
                </a:lnTo>
                <a:lnTo>
                  <a:pt x="387620" y="155143"/>
                </a:lnTo>
                <a:lnTo>
                  <a:pt x="436659" y="134568"/>
                </a:lnTo>
                <a:lnTo>
                  <a:pt x="486533" y="115341"/>
                </a:lnTo>
                <a:lnTo>
                  <a:pt x="531034" y="99120"/>
                </a:lnTo>
                <a:lnTo>
                  <a:pt x="576270" y="83097"/>
                </a:lnTo>
                <a:lnTo>
                  <a:pt x="622150" y="67589"/>
                </a:lnTo>
                <a:lnTo>
                  <a:pt x="668581" y="52912"/>
                </a:lnTo>
                <a:lnTo>
                  <a:pt x="715473" y="39382"/>
                </a:lnTo>
                <a:lnTo>
                  <a:pt x="762735" y="27315"/>
                </a:lnTo>
                <a:lnTo>
                  <a:pt x="810276" y="17027"/>
                </a:lnTo>
                <a:lnTo>
                  <a:pt x="858005" y="8836"/>
                </a:lnTo>
                <a:lnTo>
                  <a:pt x="905829" y="3057"/>
                </a:lnTo>
                <a:lnTo>
                  <a:pt x="953660" y="6"/>
                </a:lnTo>
                <a:lnTo>
                  <a:pt x="1001404" y="0"/>
                </a:lnTo>
                <a:lnTo>
                  <a:pt x="1042675" y="11577"/>
                </a:lnTo>
                <a:lnTo>
                  <a:pt x="1067993" y="38315"/>
                </a:lnTo>
                <a:lnTo>
                  <a:pt x="1077654" y="73575"/>
                </a:lnTo>
                <a:lnTo>
                  <a:pt x="1071956" y="110717"/>
                </a:lnTo>
                <a:lnTo>
                  <a:pt x="1051197" y="143103"/>
                </a:lnTo>
                <a:lnTo>
                  <a:pt x="1015673" y="164094"/>
                </a:lnTo>
                <a:lnTo>
                  <a:pt x="969133" y="177502"/>
                </a:lnTo>
                <a:lnTo>
                  <a:pt x="922307" y="189455"/>
                </a:lnTo>
                <a:lnTo>
                  <a:pt x="875267" y="200352"/>
                </a:lnTo>
                <a:lnTo>
                  <a:pt x="828084" y="210592"/>
                </a:lnTo>
                <a:lnTo>
                  <a:pt x="733576" y="230702"/>
                </a:lnTo>
                <a:lnTo>
                  <a:pt x="686393" y="241371"/>
                </a:lnTo>
                <a:lnTo>
                  <a:pt x="639353" y="252981"/>
                </a:lnTo>
                <a:lnTo>
                  <a:pt x="592527" y="265933"/>
                </a:lnTo>
                <a:lnTo>
                  <a:pt x="545987" y="280625"/>
                </a:lnTo>
                <a:lnTo>
                  <a:pt x="499758" y="296812"/>
                </a:lnTo>
                <a:lnTo>
                  <a:pt x="453828" y="313948"/>
                </a:lnTo>
                <a:lnTo>
                  <a:pt x="408213" y="331983"/>
                </a:lnTo>
                <a:lnTo>
                  <a:pt x="362926" y="350867"/>
                </a:lnTo>
                <a:lnTo>
                  <a:pt x="317981" y="370550"/>
                </a:lnTo>
                <a:lnTo>
                  <a:pt x="273393" y="390982"/>
                </a:lnTo>
                <a:lnTo>
                  <a:pt x="229176" y="412114"/>
                </a:lnTo>
                <a:lnTo>
                  <a:pt x="185344" y="433894"/>
                </a:lnTo>
                <a:lnTo>
                  <a:pt x="141911" y="456274"/>
                </a:lnTo>
                <a:lnTo>
                  <a:pt x="98893" y="479204"/>
                </a:lnTo>
                <a:lnTo>
                  <a:pt x="58902" y="485729"/>
                </a:lnTo>
                <a:close/>
              </a:path>
            </a:pathLst>
          </a:custGeom>
          <a:solidFill>
            <a:srgbClr val="F46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10187" y="6371058"/>
            <a:ext cx="685165" cy="845819"/>
          </a:xfrm>
          <a:custGeom>
            <a:avLst/>
            <a:gdLst/>
            <a:ahLst/>
            <a:cxnLst/>
            <a:rect l="l" t="t" r="r" b="b"/>
            <a:pathLst>
              <a:path w="685165" h="845820">
                <a:moveTo>
                  <a:pt x="90944" y="845708"/>
                </a:moveTo>
                <a:lnTo>
                  <a:pt x="60041" y="836411"/>
                </a:lnTo>
                <a:lnTo>
                  <a:pt x="32710" y="818452"/>
                </a:lnTo>
                <a:lnTo>
                  <a:pt x="11760" y="793652"/>
                </a:lnTo>
                <a:lnTo>
                  <a:pt x="0" y="763832"/>
                </a:lnTo>
                <a:lnTo>
                  <a:pt x="238" y="730811"/>
                </a:lnTo>
                <a:lnTo>
                  <a:pt x="44277" y="653777"/>
                </a:lnTo>
                <a:lnTo>
                  <a:pt x="73760" y="611490"/>
                </a:lnTo>
                <a:lnTo>
                  <a:pt x="103728" y="569551"/>
                </a:lnTo>
                <a:lnTo>
                  <a:pt x="134177" y="527962"/>
                </a:lnTo>
                <a:lnTo>
                  <a:pt x="165103" y="486725"/>
                </a:lnTo>
                <a:lnTo>
                  <a:pt x="196500" y="445841"/>
                </a:lnTo>
                <a:lnTo>
                  <a:pt x="228365" y="405310"/>
                </a:lnTo>
                <a:lnTo>
                  <a:pt x="260693" y="365136"/>
                </a:lnTo>
                <a:lnTo>
                  <a:pt x="293480" y="325319"/>
                </a:lnTo>
                <a:lnTo>
                  <a:pt x="326721" y="285861"/>
                </a:lnTo>
                <a:lnTo>
                  <a:pt x="360413" y="246763"/>
                </a:lnTo>
                <a:lnTo>
                  <a:pt x="394550" y="208026"/>
                </a:lnTo>
                <a:lnTo>
                  <a:pt x="429129" y="169652"/>
                </a:lnTo>
                <a:lnTo>
                  <a:pt x="464145" y="131643"/>
                </a:lnTo>
                <a:lnTo>
                  <a:pt x="499594" y="94000"/>
                </a:lnTo>
                <a:lnTo>
                  <a:pt x="535471" y="56725"/>
                </a:lnTo>
                <a:lnTo>
                  <a:pt x="571772" y="19818"/>
                </a:lnTo>
                <a:lnTo>
                  <a:pt x="606068" y="0"/>
                </a:lnTo>
                <a:lnTo>
                  <a:pt x="639242" y="3170"/>
                </a:lnTo>
                <a:lnTo>
                  <a:pt x="666601" y="23385"/>
                </a:lnTo>
                <a:lnTo>
                  <a:pt x="683458" y="54698"/>
                </a:lnTo>
                <a:lnTo>
                  <a:pt x="685120" y="91163"/>
                </a:lnTo>
                <a:lnTo>
                  <a:pt x="666899" y="126836"/>
                </a:lnTo>
                <a:lnTo>
                  <a:pt x="632592" y="166284"/>
                </a:lnTo>
                <a:lnTo>
                  <a:pt x="598784" y="206143"/>
                </a:lnTo>
                <a:lnTo>
                  <a:pt x="565475" y="246406"/>
                </a:lnTo>
                <a:lnTo>
                  <a:pt x="532663" y="287066"/>
                </a:lnTo>
                <a:lnTo>
                  <a:pt x="500345" y="328116"/>
                </a:lnTo>
                <a:lnTo>
                  <a:pt x="468520" y="369550"/>
                </a:lnTo>
                <a:lnTo>
                  <a:pt x="437186" y="411360"/>
                </a:lnTo>
                <a:lnTo>
                  <a:pt x="406342" y="453539"/>
                </a:lnTo>
                <a:lnTo>
                  <a:pt x="375985" y="496080"/>
                </a:lnTo>
                <a:lnTo>
                  <a:pt x="346114" y="538977"/>
                </a:lnTo>
                <a:lnTo>
                  <a:pt x="316728" y="582222"/>
                </a:lnTo>
                <a:lnTo>
                  <a:pt x="287824" y="625809"/>
                </a:lnTo>
                <a:lnTo>
                  <a:pt x="259401" y="669730"/>
                </a:lnTo>
                <a:lnTo>
                  <a:pt x="231456" y="713978"/>
                </a:lnTo>
                <a:lnTo>
                  <a:pt x="203989" y="758547"/>
                </a:lnTo>
                <a:lnTo>
                  <a:pt x="176998" y="803429"/>
                </a:lnTo>
                <a:lnTo>
                  <a:pt x="152231" y="831038"/>
                </a:lnTo>
                <a:lnTo>
                  <a:pt x="122610" y="844524"/>
                </a:lnTo>
                <a:lnTo>
                  <a:pt x="90944" y="845708"/>
                </a:lnTo>
                <a:close/>
              </a:path>
            </a:pathLst>
          </a:custGeom>
          <a:solidFill>
            <a:srgbClr val="F46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01861" y="6461014"/>
            <a:ext cx="959485" cy="680085"/>
          </a:xfrm>
          <a:custGeom>
            <a:avLst/>
            <a:gdLst/>
            <a:ahLst/>
            <a:cxnLst/>
            <a:rect l="l" t="t" r="r" b="b"/>
            <a:pathLst>
              <a:path w="959484" h="680084">
                <a:moveTo>
                  <a:pt x="868197" y="679534"/>
                </a:moveTo>
                <a:lnTo>
                  <a:pt x="827608" y="667099"/>
                </a:lnTo>
                <a:lnTo>
                  <a:pt x="784720" y="642129"/>
                </a:lnTo>
                <a:lnTo>
                  <a:pt x="742337" y="615883"/>
                </a:lnTo>
                <a:lnTo>
                  <a:pt x="700397" y="588580"/>
                </a:lnTo>
                <a:lnTo>
                  <a:pt x="658835" y="560442"/>
                </a:lnTo>
                <a:lnTo>
                  <a:pt x="617587" y="531691"/>
                </a:lnTo>
                <a:lnTo>
                  <a:pt x="576589" y="502548"/>
                </a:lnTo>
                <a:lnTo>
                  <a:pt x="454450" y="414975"/>
                </a:lnTo>
                <a:lnTo>
                  <a:pt x="413809" y="386473"/>
                </a:lnTo>
                <a:lnTo>
                  <a:pt x="373990" y="359124"/>
                </a:lnTo>
                <a:lnTo>
                  <a:pt x="253178" y="277362"/>
                </a:lnTo>
                <a:lnTo>
                  <a:pt x="213003" y="249728"/>
                </a:lnTo>
                <a:lnTo>
                  <a:pt x="173149" y="221665"/>
                </a:lnTo>
                <a:lnTo>
                  <a:pt x="133779" y="193032"/>
                </a:lnTo>
                <a:lnTo>
                  <a:pt x="95059" y="163685"/>
                </a:lnTo>
                <a:lnTo>
                  <a:pt x="57153" y="133482"/>
                </a:lnTo>
                <a:lnTo>
                  <a:pt x="20223" y="102280"/>
                </a:lnTo>
                <a:lnTo>
                  <a:pt x="0" y="69433"/>
                </a:lnTo>
                <a:lnTo>
                  <a:pt x="6544" y="37556"/>
                </a:lnTo>
                <a:lnTo>
                  <a:pt x="31524" y="12471"/>
                </a:lnTo>
                <a:lnTo>
                  <a:pt x="66607" y="0"/>
                </a:lnTo>
                <a:lnTo>
                  <a:pt x="103459" y="5964"/>
                </a:lnTo>
                <a:lnTo>
                  <a:pt x="146380" y="27792"/>
                </a:lnTo>
                <a:lnTo>
                  <a:pt x="188844" y="51026"/>
                </a:lnTo>
                <a:lnTo>
                  <a:pt x="230895" y="75430"/>
                </a:lnTo>
                <a:lnTo>
                  <a:pt x="272575" y="100768"/>
                </a:lnTo>
                <a:lnTo>
                  <a:pt x="313926" y="126805"/>
                </a:lnTo>
                <a:lnTo>
                  <a:pt x="354992" y="153307"/>
                </a:lnTo>
                <a:lnTo>
                  <a:pt x="476906" y="233239"/>
                </a:lnTo>
                <a:lnTo>
                  <a:pt x="517259" y="259241"/>
                </a:lnTo>
                <a:lnTo>
                  <a:pt x="558149" y="284772"/>
                </a:lnTo>
                <a:lnTo>
                  <a:pt x="682246" y="360722"/>
                </a:lnTo>
                <a:lnTo>
                  <a:pt x="723564" y="386325"/>
                </a:lnTo>
                <a:lnTo>
                  <a:pt x="764597" y="412319"/>
                </a:lnTo>
                <a:lnTo>
                  <a:pt x="805187" y="438856"/>
                </a:lnTo>
                <a:lnTo>
                  <a:pt x="845178" y="466085"/>
                </a:lnTo>
                <a:lnTo>
                  <a:pt x="884413" y="494156"/>
                </a:lnTo>
                <a:lnTo>
                  <a:pt x="922735" y="523219"/>
                </a:lnTo>
                <a:lnTo>
                  <a:pt x="950288" y="555338"/>
                </a:lnTo>
                <a:lnTo>
                  <a:pt x="959413" y="590744"/>
                </a:lnTo>
                <a:lnTo>
                  <a:pt x="952937" y="625152"/>
                </a:lnTo>
                <a:lnTo>
                  <a:pt x="933690" y="654276"/>
                </a:lnTo>
                <a:lnTo>
                  <a:pt x="904500" y="673831"/>
                </a:lnTo>
                <a:lnTo>
                  <a:pt x="868197" y="679534"/>
                </a:lnTo>
                <a:close/>
              </a:path>
            </a:pathLst>
          </a:custGeom>
          <a:solidFill>
            <a:srgbClr val="F46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97235" y="2086753"/>
            <a:ext cx="8236584" cy="322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tabLst>
                <a:tab pos="4836160" algn="l"/>
                <a:tab pos="6969125" algn="l"/>
              </a:tabLst>
            </a:pPr>
            <a:r>
              <a:rPr sz="9000" b="1" spc="215" dirty="0">
                <a:solidFill>
                  <a:srgbClr val="7030A0"/>
                </a:solidFill>
                <a:latin typeface="Noto Sans"/>
                <a:cs typeface="Noto Sans"/>
              </a:rPr>
              <a:t>Ampak,	</a:t>
            </a:r>
            <a:r>
              <a:rPr sz="9000" b="1" spc="229" dirty="0">
                <a:solidFill>
                  <a:srgbClr val="7030A0"/>
                </a:solidFill>
                <a:latin typeface="Noto Sans"/>
                <a:cs typeface="Noto Sans"/>
              </a:rPr>
              <a:t>kaj	</a:t>
            </a:r>
            <a:r>
              <a:rPr sz="9000" b="1" spc="145" dirty="0">
                <a:solidFill>
                  <a:srgbClr val="7030A0"/>
                </a:solidFill>
                <a:latin typeface="Noto Sans"/>
                <a:cs typeface="Noto Sans"/>
              </a:rPr>
              <a:t>to  </a:t>
            </a:r>
            <a:r>
              <a:rPr sz="9000" b="1" spc="170" dirty="0">
                <a:solidFill>
                  <a:srgbClr val="7030A0"/>
                </a:solidFill>
                <a:latin typeface="Noto Sans"/>
                <a:cs typeface="Noto Sans"/>
              </a:rPr>
              <a:t>pomeni?</a:t>
            </a:r>
            <a:endParaRPr sz="9000" dirty="0">
              <a:solidFill>
                <a:srgbClr val="7030A0"/>
              </a:solidFill>
              <a:latin typeface="Noto Sans"/>
              <a:cs typeface="Noto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97235" y="8337371"/>
            <a:ext cx="95370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4885" algn="l"/>
                <a:tab pos="1446530" algn="l"/>
                <a:tab pos="3986529" algn="l"/>
                <a:tab pos="4836160" algn="l"/>
                <a:tab pos="5485130" algn="l"/>
                <a:tab pos="7530465" algn="l"/>
                <a:tab pos="8215630" algn="l"/>
              </a:tabLst>
            </a:pPr>
            <a:r>
              <a:rPr sz="4200" spc="-25" dirty="0">
                <a:latin typeface="Noto Sans"/>
                <a:cs typeface="Noto Sans"/>
              </a:rPr>
              <a:t>Naj	</a:t>
            </a:r>
            <a:r>
              <a:rPr sz="4200" spc="-30" dirty="0">
                <a:latin typeface="Noto Sans"/>
                <a:cs typeface="Noto Sans"/>
              </a:rPr>
              <a:t>ti	pokažem,	kaj	</a:t>
            </a:r>
            <a:r>
              <a:rPr sz="4200" spc="-20" dirty="0">
                <a:latin typeface="Noto Sans"/>
                <a:cs typeface="Noto Sans"/>
              </a:rPr>
              <a:t>to	</a:t>
            </a:r>
            <a:r>
              <a:rPr sz="4200" spc="-15" dirty="0">
                <a:latin typeface="Noto Sans"/>
                <a:cs typeface="Noto Sans"/>
              </a:rPr>
              <a:t>pomeni	</a:t>
            </a:r>
            <a:r>
              <a:rPr sz="4200" spc="-20" dirty="0">
                <a:latin typeface="Noto Sans"/>
                <a:cs typeface="Noto Sans"/>
              </a:rPr>
              <a:t>za	</a:t>
            </a:r>
            <a:r>
              <a:rPr sz="4200" spc="-10" dirty="0">
                <a:latin typeface="Noto Sans"/>
                <a:cs typeface="Noto Sans"/>
              </a:rPr>
              <a:t>Sašo.</a:t>
            </a:r>
            <a:endParaRPr sz="4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9271" y="2367282"/>
            <a:ext cx="1895220" cy="6020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22137" y="2201754"/>
            <a:ext cx="11087100" cy="341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900"/>
              </a:lnSpc>
              <a:spcBef>
                <a:spcPts val="100"/>
              </a:spcBef>
            </a:pPr>
            <a:r>
              <a:rPr sz="4800" spc="-15" dirty="0">
                <a:latin typeface="Noto Sans"/>
                <a:cs typeface="Noto Sans"/>
              </a:rPr>
              <a:t>Saša </a:t>
            </a:r>
            <a:r>
              <a:rPr sz="4800" spc="-20" dirty="0">
                <a:latin typeface="Noto Sans"/>
                <a:cs typeface="Noto Sans"/>
              </a:rPr>
              <a:t>je devetošolka </a:t>
            </a:r>
            <a:r>
              <a:rPr sz="4800" spc="-25" dirty="0">
                <a:latin typeface="Noto Sans"/>
                <a:cs typeface="Noto Sans"/>
              </a:rPr>
              <a:t>in ima </a:t>
            </a:r>
            <a:r>
              <a:rPr sz="4800" dirty="0">
                <a:latin typeface="Noto Sans"/>
                <a:cs typeface="Noto Sans"/>
              </a:rPr>
              <a:t>155 </a:t>
            </a:r>
            <a:r>
              <a:rPr sz="4800" spc="-25" dirty="0">
                <a:latin typeface="Noto Sans"/>
                <a:cs typeface="Noto Sans"/>
              </a:rPr>
              <a:t>točk. V  prvem </a:t>
            </a:r>
            <a:r>
              <a:rPr sz="4800" spc="-85" dirty="0">
                <a:latin typeface="Noto Sans"/>
                <a:cs typeface="Noto Sans"/>
              </a:rPr>
              <a:t>krogu </a:t>
            </a:r>
            <a:r>
              <a:rPr sz="4800" spc="-25" dirty="0">
                <a:latin typeface="Noto Sans"/>
                <a:cs typeface="Noto Sans"/>
              </a:rPr>
              <a:t>ni bila </a:t>
            </a:r>
            <a:r>
              <a:rPr sz="4800" spc="-20" dirty="0">
                <a:latin typeface="Noto Sans"/>
                <a:cs typeface="Noto Sans"/>
              </a:rPr>
              <a:t>sprejeta </a:t>
            </a:r>
            <a:r>
              <a:rPr sz="4800" spc="-25" dirty="0">
                <a:latin typeface="Noto Sans"/>
                <a:cs typeface="Noto Sans"/>
              </a:rPr>
              <a:t>na  </a:t>
            </a:r>
            <a:r>
              <a:rPr sz="4800" spc="-20" dirty="0">
                <a:latin typeface="Noto Sans"/>
                <a:cs typeface="Noto Sans"/>
              </a:rPr>
              <a:t>srednjo </a:t>
            </a:r>
            <a:r>
              <a:rPr sz="4800" spc="-35" dirty="0">
                <a:latin typeface="Noto Sans"/>
                <a:cs typeface="Noto Sans"/>
              </a:rPr>
              <a:t>šolo, </a:t>
            </a:r>
            <a:r>
              <a:rPr sz="4800" spc="-25" dirty="0">
                <a:latin typeface="Noto Sans"/>
                <a:cs typeface="Noto Sans"/>
              </a:rPr>
              <a:t>na katero </a:t>
            </a:r>
            <a:r>
              <a:rPr sz="4800" spc="-20" dirty="0">
                <a:latin typeface="Noto Sans"/>
                <a:cs typeface="Noto Sans"/>
              </a:rPr>
              <a:t>si je </a:t>
            </a:r>
            <a:r>
              <a:rPr sz="4800" spc="-35" dirty="0">
                <a:latin typeface="Noto Sans"/>
                <a:cs typeface="Noto Sans"/>
              </a:rPr>
              <a:t>želela, </a:t>
            </a:r>
            <a:r>
              <a:rPr sz="4800" spc="-20" dirty="0">
                <a:latin typeface="Noto Sans"/>
                <a:cs typeface="Noto Sans"/>
              </a:rPr>
              <a:t>zato  </a:t>
            </a:r>
            <a:r>
              <a:rPr sz="4800" spc="-15" dirty="0">
                <a:latin typeface="Noto Sans"/>
                <a:cs typeface="Noto Sans"/>
              </a:rPr>
              <a:t>se </a:t>
            </a:r>
            <a:r>
              <a:rPr sz="4800" spc="-20" dirty="0">
                <a:latin typeface="Noto Sans"/>
                <a:cs typeface="Noto Sans"/>
              </a:rPr>
              <a:t>mora </a:t>
            </a:r>
            <a:r>
              <a:rPr sz="4800" spc="-25" dirty="0">
                <a:latin typeface="Noto Sans"/>
                <a:cs typeface="Noto Sans"/>
              </a:rPr>
              <a:t>vpisati </a:t>
            </a:r>
            <a:r>
              <a:rPr sz="4800" spc="-35" dirty="0">
                <a:latin typeface="Noto Sans"/>
                <a:cs typeface="Noto Sans"/>
              </a:rPr>
              <a:t>v </a:t>
            </a:r>
            <a:r>
              <a:rPr sz="4800" spc="-85" dirty="0">
                <a:latin typeface="Noto Sans"/>
                <a:cs typeface="Noto Sans"/>
              </a:rPr>
              <a:t>drugi</a:t>
            </a:r>
            <a:r>
              <a:rPr sz="4800" spc="85" dirty="0">
                <a:latin typeface="Noto Sans"/>
                <a:cs typeface="Noto Sans"/>
              </a:rPr>
              <a:t> </a:t>
            </a:r>
            <a:r>
              <a:rPr sz="4800" spc="-85" dirty="0">
                <a:latin typeface="Noto Sans"/>
                <a:cs typeface="Noto Sans"/>
              </a:rPr>
              <a:t>krog.</a:t>
            </a:r>
            <a:endParaRPr sz="48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9271" y="1587679"/>
            <a:ext cx="14998700" cy="6800850"/>
            <a:chOff x="2489271" y="1587679"/>
            <a:chExt cx="14998700" cy="6800850"/>
          </a:xfrm>
        </p:grpSpPr>
        <p:sp>
          <p:nvSpPr>
            <p:cNvPr id="3" name="object 3"/>
            <p:cNvSpPr/>
            <p:nvPr/>
          </p:nvSpPr>
          <p:spPr>
            <a:xfrm>
              <a:off x="3937140" y="1587679"/>
              <a:ext cx="2455545" cy="2503170"/>
            </a:xfrm>
            <a:custGeom>
              <a:avLst/>
              <a:gdLst/>
              <a:ahLst/>
              <a:cxnLst/>
              <a:rect l="l" t="t" r="r" b="b"/>
              <a:pathLst>
                <a:path w="2455545" h="2503170">
                  <a:moveTo>
                    <a:pt x="0" y="1749932"/>
                  </a:moveTo>
                  <a:lnTo>
                    <a:pt x="1879686" y="0"/>
                  </a:lnTo>
                  <a:lnTo>
                    <a:pt x="2455285" y="2502774"/>
                  </a:lnTo>
                  <a:lnTo>
                    <a:pt x="0" y="1749932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89271" y="2367282"/>
              <a:ext cx="1895220" cy="60207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9592" y="1587709"/>
              <a:ext cx="12088495" cy="5669280"/>
            </a:xfrm>
            <a:custGeom>
              <a:avLst/>
              <a:gdLst/>
              <a:ahLst/>
              <a:cxnLst/>
              <a:rect l="l" t="t" r="r" b="b"/>
              <a:pathLst>
                <a:path w="12088494" h="5669280">
                  <a:moveTo>
                    <a:pt x="12088266" y="5669095"/>
                  </a:moveTo>
                  <a:lnTo>
                    <a:pt x="0" y="5669095"/>
                  </a:lnTo>
                  <a:lnTo>
                    <a:pt x="0" y="0"/>
                  </a:lnTo>
                  <a:lnTo>
                    <a:pt x="12088266" y="0"/>
                  </a:lnTo>
                  <a:lnTo>
                    <a:pt x="12088266" y="566909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28562" y="2201754"/>
            <a:ext cx="11236960" cy="509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900"/>
              </a:lnSpc>
              <a:spcBef>
                <a:spcPts val="100"/>
              </a:spcBef>
              <a:tabLst>
                <a:tab pos="1294765" algn="l"/>
                <a:tab pos="1316355" algn="l"/>
                <a:tab pos="1479550" algn="l"/>
                <a:tab pos="1680845" algn="l"/>
                <a:tab pos="2165985" algn="l"/>
                <a:tab pos="2188210" algn="l"/>
                <a:tab pos="2754630" algn="l"/>
                <a:tab pos="3198495" algn="l"/>
                <a:tab pos="4498340" algn="l"/>
                <a:tab pos="4519930" algn="l"/>
                <a:tab pos="5076825" algn="l"/>
                <a:tab pos="5186680" algn="l"/>
                <a:tab pos="5415915" algn="l"/>
                <a:tab pos="5792470" algn="l"/>
                <a:tab pos="5859780" algn="l"/>
                <a:tab pos="5880100" algn="l"/>
                <a:tab pos="6287770" algn="l"/>
                <a:tab pos="6530340" algn="l"/>
                <a:tab pos="6562725" algn="l"/>
                <a:tab pos="7133590" algn="l"/>
                <a:tab pos="7466965" algn="l"/>
                <a:tab pos="7586980" algn="l"/>
                <a:tab pos="8641080" algn="l"/>
                <a:tab pos="9020175" algn="l"/>
                <a:tab pos="9209405" algn="l"/>
                <a:tab pos="9294495" algn="l"/>
                <a:tab pos="9782175" algn="l"/>
                <a:tab pos="9899650" algn="l"/>
                <a:tab pos="9980930" algn="l"/>
                <a:tab pos="10727690" algn="l"/>
              </a:tabLst>
            </a:pPr>
            <a:r>
              <a:rPr sz="4800" spc="-25" dirty="0">
                <a:latin typeface="Noto Sans"/>
                <a:cs typeface="Noto Sans"/>
              </a:rPr>
              <a:t>"Med	</a:t>
            </a:r>
            <a:r>
              <a:rPr lang="sl-SI" sz="4800" spc="-25" dirty="0">
                <a:latin typeface="Noto Sans"/>
                <a:cs typeface="Noto Sans"/>
              </a:rPr>
              <a:t> </a:t>
            </a:r>
            <a:r>
              <a:rPr sz="4800" spc="-20" dirty="0" err="1">
                <a:latin typeface="Noto Sans"/>
                <a:cs typeface="Noto Sans"/>
              </a:rPr>
              <a:t>srednjimi</a:t>
            </a:r>
            <a:r>
              <a:rPr sz="4800" spc="-20" dirty="0">
                <a:latin typeface="Noto Sans"/>
                <a:cs typeface="Noto Sans"/>
              </a:rPr>
              <a:t>	</a:t>
            </a:r>
            <a:r>
              <a:rPr lang="sl-SI" sz="4800" spc="-20" dirty="0">
                <a:latin typeface="Noto Sans"/>
                <a:cs typeface="Noto Sans"/>
              </a:rPr>
              <a:t> </a:t>
            </a:r>
            <a:r>
              <a:rPr sz="4800" spc="-20" dirty="0" err="1">
                <a:latin typeface="Noto Sans"/>
                <a:cs typeface="Noto Sans"/>
              </a:rPr>
              <a:t>šolami</a:t>
            </a:r>
            <a:r>
              <a:rPr sz="4800" spc="-20" dirty="0">
                <a:latin typeface="Noto Sans"/>
                <a:cs typeface="Noto Sans"/>
              </a:rPr>
              <a:t>	</a:t>
            </a:r>
            <a:r>
              <a:rPr lang="sl-SI" sz="4800" spc="-20" dirty="0">
                <a:latin typeface="Noto Sans"/>
                <a:cs typeface="Noto Sans"/>
              </a:rPr>
              <a:t> </a:t>
            </a:r>
            <a:r>
              <a:rPr sz="4800" spc="-20" dirty="0" err="1">
                <a:latin typeface="Noto Sans"/>
                <a:cs typeface="Noto Sans"/>
              </a:rPr>
              <a:t>si</a:t>
            </a:r>
            <a:r>
              <a:rPr sz="4800" spc="-20" dirty="0">
                <a:latin typeface="Noto Sans"/>
                <a:cs typeface="Noto Sans"/>
              </a:rPr>
              <a:t>	</a:t>
            </a:r>
            <a:r>
              <a:rPr lang="sl-SI" sz="4800" spc="-20" dirty="0">
                <a:latin typeface="Noto Sans"/>
                <a:cs typeface="Noto Sans"/>
              </a:rPr>
              <a:t> </a:t>
            </a:r>
            <a:r>
              <a:rPr sz="4800" spc="-20" dirty="0" err="1">
                <a:latin typeface="Noto Sans"/>
                <a:cs typeface="Noto Sans"/>
              </a:rPr>
              <a:t>najbolj</a:t>
            </a:r>
            <a:r>
              <a:rPr sz="4800" spc="-20" dirty="0">
                <a:latin typeface="Noto Sans"/>
                <a:cs typeface="Noto Sans"/>
              </a:rPr>
              <a:t>	</a:t>
            </a:r>
            <a:r>
              <a:rPr lang="sl-SI" sz="4800" spc="-20" dirty="0">
                <a:latin typeface="Noto Sans"/>
                <a:cs typeface="Noto Sans"/>
              </a:rPr>
              <a:t> </a:t>
            </a:r>
            <a:r>
              <a:rPr sz="4800" spc="-20" dirty="0" err="1">
                <a:latin typeface="Noto Sans"/>
                <a:cs typeface="Noto Sans"/>
              </a:rPr>
              <a:t>želim</a:t>
            </a:r>
            <a:r>
              <a:rPr sz="4800" spc="-20" dirty="0">
                <a:latin typeface="Noto Sans"/>
                <a:cs typeface="Noto Sans"/>
              </a:rPr>
              <a:t>  </a:t>
            </a:r>
            <a:r>
              <a:rPr sz="4800" spc="-25" dirty="0">
                <a:latin typeface="Noto Sans"/>
                <a:cs typeface="Noto Sans"/>
              </a:rPr>
              <a:t>priti</a:t>
            </a:r>
            <a:r>
              <a:rPr sz="4800" dirty="0">
                <a:latin typeface="Noto Sans"/>
                <a:cs typeface="Noto Sans"/>
              </a:rPr>
              <a:t>		</a:t>
            </a:r>
            <a:r>
              <a:rPr sz="4800" spc="-25" dirty="0">
                <a:latin typeface="Noto Sans"/>
                <a:cs typeface="Noto Sans"/>
              </a:rPr>
              <a:t>na</a:t>
            </a:r>
            <a:r>
              <a:rPr sz="4800" dirty="0">
                <a:latin typeface="Noto Sans"/>
                <a:cs typeface="Noto Sans"/>
              </a:rPr>
              <a:t>		</a:t>
            </a:r>
            <a:r>
              <a:rPr sz="4800" spc="-20" dirty="0">
                <a:latin typeface="Noto Sans"/>
                <a:cs typeface="Noto Sans"/>
              </a:rPr>
              <a:t>Gimnazijo</a:t>
            </a:r>
            <a:r>
              <a:rPr sz="4800" dirty="0">
                <a:latin typeface="Noto Sans"/>
                <a:cs typeface="Noto Sans"/>
              </a:rPr>
              <a:t>		</a:t>
            </a:r>
            <a:r>
              <a:rPr sz="4800" spc="-75" dirty="0">
                <a:latin typeface="Noto Sans"/>
                <a:cs typeface="Noto Sans"/>
              </a:rPr>
              <a:t>A,</a:t>
            </a:r>
            <a:r>
              <a:rPr sz="4800" dirty="0">
                <a:latin typeface="Noto Sans"/>
                <a:cs typeface="Noto Sans"/>
              </a:rPr>
              <a:t>			</a:t>
            </a:r>
            <a:r>
              <a:rPr sz="4800" spc="-20" dirty="0">
                <a:latin typeface="Noto Sans"/>
                <a:cs typeface="Noto Sans"/>
              </a:rPr>
              <a:t>moja</a:t>
            </a:r>
            <a:r>
              <a:rPr sz="4800" dirty="0">
                <a:latin typeface="Noto Sans"/>
                <a:cs typeface="Noto Sans"/>
              </a:rPr>
              <a:t>	</a:t>
            </a:r>
            <a:r>
              <a:rPr lang="sl-SI" sz="4800" dirty="0">
                <a:latin typeface="Noto Sans"/>
                <a:cs typeface="Noto Sans"/>
              </a:rPr>
              <a:t>  </a:t>
            </a:r>
            <a:r>
              <a:rPr sz="4800" spc="-85" dirty="0" err="1">
                <a:latin typeface="Noto Sans"/>
                <a:cs typeface="Noto Sans"/>
              </a:rPr>
              <a:t>druga</a:t>
            </a:r>
            <a:r>
              <a:rPr sz="4800" dirty="0">
                <a:latin typeface="Noto Sans"/>
                <a:cs typeface="Noto Sans"/>
              </a:rPr>
              <a:t>		</a:t>
            </a:r>
            <a:r>
              <a:rPr sz="4800" spc="-20" dirty="0">
                <a:latin typeface="Noto Sans"/>
                <a:cs typeface="Noto Sans"/>
              </a:rPr>
              <a:t>želja</a:t>
            </a:r>
            <a:r>
              <a:rPr sz="4800" dirty="0">
                <a:latin typeface="Noto Sans"/>
                <a:cs typeface="Noto Sans"/>
              </a:rPr>
              <a:t>	</a:t>
            </a:r>
            <a:r>
              <a:rPr sz="4800" spc="-20" dirty="0">
                <a:latin typeface="Noto Sans"/>
                <a:cs typeface="Noto Sans"/>
              </a:rPr>
              <a:t>je  </a:t>
            </a:r>
            <a:r>
              <a:rPr sz="4800" spc="-25" dirty="0">
                <a:latin typeface="Noto Sans"/>
                <a:cs typeface="Noto Sans"/>
              </a:rPr>
              <a:t>priti		na		</a:t>
            </a:r>
            <a:r>
              <a:rPr sz="4800" spc="-55" dirty="0">
                <a:latin typeface="Noto Sans"/>
                <a:cs typeface="Noto Sans"/>
              </a:rPr>
              <a:t>gimnazijo	</a:t>
            </a:r>
            <a:r>
              <a:rPr lang="sl-SI" sz="4800" spc="-55" dirty="0">
                <a:latin typeface="Noto Sans"/>
                <a:cs typeface="Noto Sans"/>
              </a:rPr>
              <a:t> </a:t>
            </a:r>
            <a:r>
              <a:rPr sz="4800" spc="-10" dirty="0">
                <a:latin typeface="Noto Sans"/>
                <a:cs typeface="Noto Sans"/>
              </a:rPr>
              <a:t>B.</a:t>
            </a:r>
            <a:r>
              <a:rPr lang="sl-SI" sz="4800" spc="-10" dirty="0">
                <a:latin typeface="Noto Sans"/>
                <a:cs typeface="Noto Sans"/>
              </a:rPr>
              <a:t>   </a:t>
            </a:r>
            <a:r>
              <a:rPr sz="4800" spc="-10" dirty="0">
                <a:latin typeface="Noto Sans"/>
                <a:cs typeface="Noto Sans"/>
              </a:rPr>
              <a:t>	</a:t>
            </a:r>
            <a:r>
              <a:rPr sz="4800" spc="-25" dirty="0">
                <a:latin typeface="Noto Sans"/>
                <a:cs typeface="Noto Sans"/>
              </a:rPr>
              <a:t>Tretja		</a:t>
            </a:r>
            <a:r>
              <a:rPr sz="4800" spc="-20" dirty="0">
                <a:latin typeface="Noto Sans"/>
                <a:cs typeface="Noto Sans"/>
              </a:rPr>
              <a:t>želja	</a:t>
            </a:r>
            <a:r>
              <a:rPr sz="4800" spc="-25" dirty="0">
                <a:latin typeface="Noto Sans"/>
                <a:cs typeface="Noto Sans"/>
              </a:rPr>
              <a:t>mi		</a:t>
            </a:r>
            <a:r>
              <a:rPr sz="4800" spc="-20" dirty="0">
                <a:latin typeface="Noto Sans"/>
                <a:cs typeface="Noto Sans"/>
              </a:rPr>
              <a:t>je  vpis	</a:t>
            </a:r>
            <a:r>
              <a:rPr sz="4800" spc="-25" dirty="0">
                <a:latin typeface="Noto Sans"/>
                <a:cs typeface="Noto Sans"/>
              </a:rPr>
              <a:t>na	</a:t>
            </a:r>
            <a:r>
              <a:rPr sz="4800" spc="-15" dirty="0">
                <a:latin typeface="Noto Sans"/>
                <a:cs typeface="Noto Sans"/>
              </a:rPr>
              <a:t>Srednjo		šolo		</a:t>
            </a:r>
            <a:r>
              <a:rPr sz="4800" spc="-60" dirty="0">
                <a:latin typeface="Noto Sans"/>
                <a:cs typeface="Noto Sans"/>
              </a:rPr>
              <a:t>B,		</a:t>
            </a:r>
            <a:r>
              <a:rPr sz="4800" spc="-20" dirty="0" err="1">
                <a:latin typeface="Noto Sans"/>
                <a:cs typeface="Noto Sans"/>
              </a:rPr>
              <a:t>zadovoljna</a:t>
            </a:r>
            <a:r>
              <a:rPr lang="sl-SI" sz="4800" spc="-20" dirty="0">
                <a:latin typeface="Noto Sans"/>
                <a:cs typeface="Noto Sans"/>
              </a:rPr>
              <a:t> </a:t>
            </a:r>
            <a:r>
              <a:rPr sz="4800" spc="-20" dirty="0">
                <a:latin typeface="Noto Sans"/>
                <a:cs typeface="Noto Sans"/>
              </a:rPr>
              <a:t>	pa  </a:t>
            </a:r>
            <a:r>
              <a:rPr sz="4800" spc="-15" dirty="0">
                <a:latin typeface="Noto Sans"/>
                <a:cs typeface="Noto Sans"/>
              </a:rPr>
              <a:t>bom	</a:t>
            </a:r>
            <a:r>
              <a:rPr sz="4800" spc="-25" dirty="0">
                <a:latin typeface="Noto Sans"/>
                <a:cs typeface="Noto Sans"/>
              </a:rPr>
              <a:t>tudi	</a:t>
            </a:r>
            <a:r>
              <a:rPr sz="4800" spc="-15" dirty="0">
                <a:latin typeface="Noto Sans"/>
                <a:cs typeface="Noto Sans"/>
              </a:rPr>
              <a:t>z	</a:t>
            </a:r>
            <a:r>
              <a:rPr sz="4800" spc="-20" dirty="0">
                <a:latin typeface="Noto Sans"/>
                <a:cs typeface="Noto Sans"/>
              </a:rPr>
              <a:t>vpisom	</a:t>
            </a:r>
            <a:r>
              <a:rPr sz="4800" spc="-25" dirty="0">
                <a:latin typeface="Noto Sans"/>
                <a:cs typeface="Noto Sans"/>
              </a:rPr>
              <a:t>na	</a:t>
            </a:r>
            <a:r>
              <a:rPr sz="4800" spc="-15" dirty="0" err="1">
                <a:latin typeface="Noto Sans"/>
                <a:cs typeface="Noto Sans"/>
              </a:rPr>
              <a:t>Srednjo</a:t>
            </a:r>
            <a:r>
              <a:rPr lang="sl-SI" sz="4800" spc="-15" dirty="0">
                <a:latin typeface="Noto Sans"/>
                <a:cs typeface="Noto Sans"/>
              </a:rPr>
              <a:t> </a:t>
            </a:r>
            <a:r>
              <a:rPr sz="4800" spc="-15" dirty="0" err="1">
                <a:latin typeface="Noto Sans"/>
                <a:cs typeface="Noto Sans"/>
              </a:rPr>
              <a:t>šolo</a:t>
            </a:r>
            <a:r>
              <a:rPr sz="4800" spc="-15" dirty="0">
                <a:latin typeface="Noto Sans"/>
                <a:cs typeface="Noto Sans"/>
              </a:rPr>
              <a:t>		</a:t>
            </a:r>
            <a:r>
              <a:rPr sz="4800" spc="-20" dirty="0">
                <a:latin typeface="Noto Sans"/>
                <a:cs typeface="Noto Sans"/>
              </a:rPr>
              <a:t>C."</a:t>
            </a:r>
            <a:endParaRPr sz="48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9566299"/>
            <a:ext cx="95250" cy="720725"/>
          </a:xfrm>
          <a:custGeom>
            <a:avLst/>
            <a:gdLst/>
            <a:ahLst/>
            <a:cxnLst/>
            <a:rect l="l" t="t" r="r" b="b"/>
            <a:pathLst>
              <a:path w="95250" h="720725">
                <a:moveTo>
                  <a:pt x="0" y="0"/>
                </a:moveTo>
                <a:lnTo>
                  <a:pt x="95249" y="0"/>
                </a:lnTo>
                <a:lnTo>
                  <a:pt x="95249" y="720696"/>
                </a:lnTo>
                <a:lnTo>
                  <a:pt x="0" y="720696"/>
                </a:lnTo>
                <a:lnTo>
                  <a:pt x="0" y="0"/>
                </a:lnTo>
                <a:close/>
              </a:path>
            </a:pathLst>
          </a:custGeom>
          <a:solidFill>
            <a:srgbClr val="F57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7485" y="886460"/>
            <a:ext cx="13432790" cy="172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  <a:tabLst>
                <a:tab pos="1826260" algn="l"/>
                <a:tab pos="2070100" algn="l"/>
                <a:tab pos="2697480" algn="l"/>
                <a:tab pos="4442460" algn="l"/>
                <a:tab pos="4662170" algn="l"/>
                <a:tab pos="5878830" algn="l"/>
                <a:tab pos="6778625" algn="l"/>
                <a:tab pos="8240395" algn="l"/>
                <a:tab pos="10755630" algn="l"/>
                <a:tab pos="12706350" algn="l"/>
              </a:tabLst>
            </a:pPr>
            <a:r>
              <a:rPr sz="4800" spc="-15" dirty="0"/>
              <a:t>Glede	</a:t>
            </a:r>
            <a:r>
              <a:rPr sz="4800" spc="-25" dirty="0"/>
              <a:t>na	</a:t>
            </a:r>
            <a:r>
              <a:rPr sz="4800" spc="-20" dirty="0"/>
              <a:t>njene	želje	</a:t>
            </a:r>
            <a:r>
              <a:rPr sz="4800" spc="-10" dirty="0"/>
              <a:t>bo	</a:t>
            </a:r>
            <a:r>
              <a:rPr sz="4800" spc="-15" dirty="0"/>
              <a:t>Saša	</a:t>
            </a:r>
            <a:r>
              <a:rPr sz="4800" spc="-20" dirty="0"/>
              <a:t>izpolnila	tabelo	na  </a:t>
            </a:r>
            <a:r>
              <a:rPr sz="4800" spc="-15" dirty="0"/>
              <a:t>spodaj	</a:t>
            </a:r>
            <a:r>
              <a:rPr sz="4800" spc="-25" dirty="0"/>
              <a:t>prikazan	</a:t>
            </a:r>
            <a:r>
              <a:rPr sz="4800" spc="-20" dirty="0"/>
              <a:t>način.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886048" y="2809475"/>
            <a:ext cx="14205585" cy="63619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 marR="9591675" indent="944244">
              <a:lnSpc>
                <a:spcPct val="115199"/>
              </a:lnSpc>
              <a:spcBef>
                <a:spcPts val="100"/>
              </a:spcBef>
              <a:tabLst>
                <a:tab pos="3183890" algn="l"/>
                <a:tab pos="3575050" algn="l"/>
              </a:tabLst>
            </a:pPr>
            <a:r>
              <a:rPr sz="3200" spc="-5" dirty="0">
                <a:latin typeface="Noto Sans"/>
                <a:cs typeface="Noto Sans"/>
              </a:rPr>
              <a:t>Š</a:t>
            </a:r>
            <a:r>
              <a:rPr sz="3200" spc="-10" dirty="0">
                <a:latin typeface="Noto Sans"/>
                <a:cs typeface="Noto Sans"/>
              </a:rPr>
              <a:t>o</a:t>
            </a:r>
            <a:r>
              <a:rPr sz="3200" spc="-25" dirty="0">
                <a:latin typeface="Noto Sans"/>
                <a:cs typeface="Noto Sans"/>
              </a:rPr>
              <a:t>l</a:t>
            </a:r>
            <a:r>
              <a:rPr sz="3200" spc="-20" dirty="0">
                <a:latin typeface="Noto Sans"/>
                <a:cs typeface="Noto Sans"/>
              </a:rPr>
              <a:t>a</a:t>
            </a:r>
            <a:r>
              <a:rPr sz="3200" dirty="0">
                <a:latin typeface="Noto Sans"/>
                <a:cs typeface="Noto Sans"/>
              </a:rPr>
              <a:t>	</a:t>
            </a:r>
            <a:r>
              <a:rPr sz="3200" spc="-15" dirty="0">
                <a:latin typeface="Noto Sans"/>
                <a:cs typeface="Noto Sans"/>
              </a:rPr>
              <a:t>Oz</a:t>
            </a:r>
            <a:r>
              <a:rPr sz="3200" spc="-20" dirty="0">
                <a:latin typeface="Noto Sans"/>
                <a:cs typeface="Noto Sans"/>
              </a:rPr>
              <a:t>n</a:t>
            </a:r>
            <a:r>
              <a:rPr sz="3200" spc="-25" dirty="0">
                <a:latin typeface="Noto Sans"/>
                <a:cs typeface="Noto Sans"/>
              </a:rPr>
              <a:t>a</a:t>
            </a:r>
            <a:r>
              <a:rPr sz="3200" spc="-35" dirty="0">
                <a:latin typeface="Noto Sans"/>
                <a:cs typeface="Noto Sans"/>
              </a:rPr>
              <a:t>k</a:t>
            </a:r>
            <a:r>
              <a:rPr sz="3200" spc="-10" dirty="0">
                <a:latin typeface="Noto Sans"/>
                <a:cs typeface="Noto Sans"/>
              </a:rPr>
              <a:t>a  </a:t>
            </a:r>
            <a:r>
              <a:rPr sz="3200" spc="-20" dirty="0">
                <a:latin typeface="Noto Sans"/>
                <a:cs typeface="Noto Sans"/>
              </a:rPr>
              <a:t>Srednja</a:t>
            </a:r>
            <a:r>
              <a:rPr sz="3200" spc="5" dirty="0">
                <a:latin typeface="Noto Sans"/>
                <a:cs typeface="Noto Sans"/>
              </a:rPr>
              <a:t> </a:t>
            </a:r>
            <a:r>
              <a:rPr sz="3200" spc="-15" dirty="0">
                <a:latin typeface="Noto Sans"/>
                <a:cs typeface="Noto Sans"/>
              </a:rPr>
              <a:t>šola</a:t>
            </a:r>
            <a:r>
              <a:rPr sz="3200" spc="5" dirty="0">
                <a:latin typeface="Noto Sans"/>
                <a:cs typeface="Noto Sans"/>
              </a:rPr>
              <a:t> </a:t>
            </a:r>
            <a:r>
              <a:rPr sz="3200" spc="-10" dirty="0">
                <a:latin typeface="Noto Sans"/>
                <a:cs typeface="Noto Sans"/>
              </a:rPr>
              <a:t>B		</a:t>
            </a:r>
            <a:r>
              <a:rPr sz="3200" spc="-20" dirty="0">
                <a:latin typeface="Noto Sans"/>
                <a:cs typeface="Noto Sans"/>
              </a:rPr>
              <a:t>xxx  Srednja</a:t>
            </a:r>
            <a:r>
              <a:rPr sz="3200" spc="5" dirty="0">
                <a:latin typeface="Noto Sans"/>
                <a:cs typeface="Noto Sans"/>
              </a:rPr>
              <a:t> </a:t>
            </a:r>
            <a:r>
              <a:rPr sz="3200" spc="-15" dirty="0">
                <a:latin typeface="Noto Sans"/>
                <a:cs typeface="Noto Sans"/>
              </a:rPr>
              <a:t>šola</a:t>
            </a:r>
            <a:r>
              <a:rPr sz="3200" spc="5" dirty="0">
                <a:latin typeface="Noto Sans"/>
                <a:cs typeface="Noto Sans"/>
              </a:rPr>
              <a:t> </a:t>
            </a:r>
            <a:r>
              <a:rPr sz="3200" spc="-5" dirty="0">
                <a:latin typeface="Noto Sans"/>
                <a:cs typeface="Noto Sans"/>
              </a:rPr>
              <a:t>C		</a:t>
            </a:r>
            <a:r>
              <a:rPr sz="3200" spc="-25" dirty="0">
                <a:latin typeface="Noto Sans"/>
                <a:cs typeface="Noto Sans"/>
              </a:rPr>
              <a:t>yyy</a:t>
            </a:r>
            <a:endParaRPr sz="3200" dirty="0">
              <a:latin typeface="Noto Sans"/>
              <a:cs typeface="Noto Sans"/>
            </a:endParaRPr>
          </a:p>
          <a:p>
            <a:pPr marL="546735">
              <a:lnSpc>
                <a:spcPct val="100000"/>
              </a:lnSpc>
              <a:spcBef>
                <a:spcPts val="585"/>
              </a:spcBef>
              <a:tabLst>
                <a:tab pos="3574415" algn="l"/>
              </a:tabLst>
            </a:pPr>
            <a:r>
              <a:rPr sz="3200" spc="-20" dirty="0">
                <a:latin typeface="Noto Sans"/>
                <a:cs typeface="Noto Sans"/>
              </a:rPr>
              <a:t>Gimnazija</a:t>
            </a:r>
            <a:r>
              <a:rPr sz="3200" dirty="0">
                <a:latin typeface="Noto Sans"/>
                <a:cs typeface="Noto Sans"/>
              </a:rPr>
              <a:t> </a:t>
            </a:r>
            <a:r>
              <a:rPr sz="3200" spc="-25" dirty="0">
                <a:latin typeface="Noto Sans"/>
                <a:cs typeface="Noto Sans"/>
              </a:rPr>
              <a:t>A	</a:t>
            </a:r>
            <a:r>
              <a:rPr sz="3200" spc="-35" dirty="0">
                <a:latin typeface="Noto Sans"/>
                <a:cs typeface="Noto Sans"/>
              </a:rPr>
              <a:t>kkk</a:t>
            </a:r>
            <a:endParaRPr sz="3200" dirty="0">
              <a:latin typeface="Noto Sans"/>
              <a:cs typeface="Noto Sans"/>
            </a:endParaRPr>
          </a:p>
          <a:p>
            <a:pPr marL="543560">
              <a:lnSpc>
                <a:spcPct val="100000"/>
              </a:lnSpc>
              <a:spcBef>
                <a:spcPts val="585"/>
              </a:spcBef>
              <a:tabLst>
                <a:tab pos="3609340" algn="l"/>
              </a:tabLst>
            </a:pPr>
            <a:r>
              <a:rPr sz="3200" spc="-20" dirty="0">
                <a:latin typeface="Noto Sans"/>
                <a:cs typeface="Noto Sans"/>
              </a:rPr>
              <a:t>Gimnazija</a:t>
            </a:r>
            <a:r>
              <a:rPr sz="3200" dirty="0">
                <a:latin typeface="Noto Sans"/>
                <a:cs typeface="Noto Sans"/>
              </a:rPr>
              <a:t> </a:t>
            </a:r>
            <a:r>
              <a:rPr sz="3200" spc="-10" dirty="0">
                <a:latin typeface="Noto Sans"/>
                <a:cs typeface="Noto Sans"/>
              </a:rPr>
              <a:t>B	</a:t>
            </a:r>
            <a:r>
              <a:rPr sz="3200" spc="-15" dirty="0">
                <a:latin typeface="Noto Sans"/>
                <a:cs typeface="Noto Sans"/>
              </a:rPr>
              <a:t>zzz</a:t>
            </a:r>
            <a:endParaRPr sz="3200" dirty="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50" dirty="0">
              <a:latin typeface="Noto Sans"/>
              <a:cs typeface="Noto Sans"/>
            </a:endParaRPr>
          </a:p>
          <a:p>
            <a:pPr marL="12700" marR="5080" algn="just">
              <a:lnSpc>
                <a:spcPct val="115199"/>
              </a:lnSpc>
            </a:pPr>
            <a:r>
              <a:rPr sz="3200" spc="-20" dirty="0">
                <a:latin typeface="Noto Sans"/>
                <a:cs typeface="Noto Sans"/>
              </a:rPr>
              <a:t>Ker </a:t>
            </a:r>
            <a:r>
              <a:rPr sz="3200" spc="-15" dirty="0">
                <a:latin typeface="Noto Sans"/>
                <a:cs typeface="Noto Sans"/>
              </a:rPr>
              <a:t>si Saša </a:t>
            </a:r>
            <a:r>
              <a:rPr sz="3200" spc="-20" dirty="0">
                <a:latin typeface="Noto Sans"/>
                <a:cs typeface="Noto Sans"/>
              </a:rPr>
              <a:t>najbolj želi vpisati na Gimnazijo </a:t>
            </a:r>
            <a:r>
              <a:rPr sz="3200" spc="-50" dirty="0">
                <a:latin typeface="Noto Sans"/>
                <a:cs typeface="Noto Sans"/>
              </a:rPr>
              <a:t>A, </a:t>
            </a:r>
            <a:r>
              <a:rPr sz="3200" spc="-10" dirty="0">
                <a:latin typeface="Noto Sans"/>
                <a:cs typeface="Noto Sans"/>
              </a:rPr>
              <a:t>bo </a:t>
            </a:r>
            <a:r>
              <a:rPr sz="3200" spc="-25" dirty="0">
                <a:latin typeface="Noto Sans"/>
                <a:cs typeface="Noto Sans"/>
              </a:rPr>
              <a:t>v </a:t>
            </a:r>
            <a:r>
              <a:rPr sz="3200" spc="-30" dirty="0">
                <a:latin typeface="Noto Sans"/>
                <a:cs typeface="Noto Sans"/>
              </a:rPr>
              <a:t>tabelo, </a:t>
            </a:r>
            <a:r>
              <a:rPr sz="3200" spc="-10" dirty="0">
                <a:latin typeface="Noto Sans"/>
                <a:cs typeface="Noto Sans"/>
              </a:rPr>
              <a:t>pod </a:t>
            </a:r>
            <a:r>
              <a:rPr sz="3200" spc="-25" dirty="0">
                <a:latin typeface="Noto Sans"/>
                <a:cs typeface="Noto Sans"/>
              </a:rPr>
              <a:t>številko </a:t>
            </a:r>
            <a:r>
              <a:rPr sz="3200" spc="-10" dirty="0">
                <a:latin typeface="Noto Sans"/>
                <a:cs typeface="Noto Sans"/>
              </a:rPr>
              <a:t>oz.  </a:t>
            </a:r>
            <a:r>
              <a:rPr sz="3200" spc="-70" dirty="0">
                <a:latin typeface="Noto Sans"/>
                <a:cs typeface="Noto Sans"/>
              </a:rPr>
              <a:t>rang </a:t>
            </a:r>
            <a:r>
              <a:rPr sz="3200" spc="-40" dirty="0">
                <a:latin typeface="Noto Sans"/>
                <a:cs typeface="Noto Sans"/>
              </a:rPr>
              <a:t>1, </a:t>
            </a:r>
            <a:r>
              <a:rPr sz="3200" spc="-20" dirty="0">
                <a:latin typeface="Noto Sans"/>
                <a:cs typeface="Noto Sans"/>
              </a:rPr>
              <a:t>napisala oznako Gimnazije </a:t>
            </a:r>
            <a:r>
              <a:rPr sz="3200" spc="-25" dirty="0">
                <a:latin typeface="Noto Sans"/>
                <a:cs typeface="Noto Sans"/>
              </a:rPr>
              <a:t>A </a:t>
            </a:r>
            <a:r>
              <a:rPr sz="3200" spc="-20" dirty="0">
                <a:latin typeface="Noto Sans"/>
                <a:cs typeface="Noto Sans"/>
              </a:rPr>
              <a:t>(oznako </a:t>
            </a:r>
            <a:r>
              <a:rPr sz="3200" spc="-15" dirty="0">
                <a:latin typeface="Noto Sans"/>
                <a:cs typeface="Noto Sans"/>
              </a:rPr>
              <a:t>dobi </a:t>
            </a:r>
            <a:r>
              <a:rPr sz="3200" spc="-20" dirty="0">
                <a:latin typeface="Noto Sans"/>
                <a:cs typeface="Noto Sans"/>
              </a:rPr>
              <a:t>na spletni strani </a:t>
            </a:r>
            <a:r>
              <a:rPr sz="3200" spc="-60" dirty="0">
                <a:latin typeface="Noto Sans"/>
                <a:cs typeface="Noto Sans"/>
              </a:rPr>
              <a:t>MIZŠ </a:t>
            </a:r>
            <a:r>
              <a:rPr sz="3200" spc="-10" dirty="0">
                <a:latin typeface="Noto Sans"/>
                <a:cs typeface="Noto Sans"/>
              </a:rPr>
              <a:t>oz.  </a:t>
            </a:r>
            <a:r>
              <a:rPr lang="sl-SI" sz="3200" spc="-20" dirty="0">
                <a:latin typeface="Noto Sans"/>
                <a:cs typeface="Noto Sans"/>
              </a:rPr>
              <a:t>v datoteki </a:t>
            </a:r>
            <a:r>
              <a:rPr lang="sl-SI" sz="3200" b="1" spc="-20" dirty="0">
                <a:solidFill>
                  <a:srgbClr val="7030A0"/>
                </a:solidFill>
                <a:latin typeface="Noto Sans"/>
                <a:cs typeface="Noto Sans"/>
              </a:rPr>
              <a:t>Mesta za 2. krog</a:t>
            </a:r>
            <a:r>
              <a:rPr sz="3200" spc="-20" dirty="0">
                <a:latin typeface="Noto Sans"/>
                <a:cs typeface="Noto Sans"/>
              </a:rPr>
              <a:t>). Njena </a:t>
            </a:r>
            <a:r>
              <a:rPr sz="3200" spc="-60" dirty="0">
                <a:latin typeface="Noto Sans"/>
                <a:cs typeface="Noto Sans"/>
              </a:rPr>
              <a:t>druga </a:t>
            </a:r>
            <a:r>
              <a:rPr sz="3200" spc="-20" dirty="0">
                <a:latin typeface="Noto Sans"/>
                <a:cs typeface="Noto Sans"/>
              </a:rPr>
              <a:t>želja </a:t>
            </a:r>
            <a:r>
              <a:rPr sz="3200" spc="-15" dirty="0">
                <a:latin typeface="Noto Sans"/>
                <a:cs typeface="Noto Sans"/>
              </a:rPr>
              <a:t>je </a:t>
            </a:r>
            <a:r>
              <a:rPr sz="3200" spc="-20" dirty="0">
                <a:latin typeface="Noto Sans"/>
                <a:cs typeface="Noto Sans"/>
              </a:rPr>
              <a:t>priti na Gimnazijo </a:t>
            </a:r>
            <a:r>
              <a:rPr sz="3200" spc="-45" dirty="0">
                <a:latin typeface="Noto Sans"/>
                <a:cs typeface="Noto Sans"/>
              </a:rPr>
              <a:t>B,  </a:t>
            </a:r>
            <a:r>
              <a:rPr sz="3200" spc="-20" dirty="0">
                <a:latin typeface="Noto Sans"/>
                <a:cs typeface="Noto Sans"/>
              </a:rPr>
              <a:t>zato </a:t>
            </a:r>
            <a:r>
              <a:rPr sz="3200" spc="-10" dirty="0">
                <a:latin typeface="Noto Sans"/>
                <a:cs typeface="Noto Sans"/>
              </a:rPr>
              <a:t>bo </a:t>
            </a:r>
            <a:r>
              <a:rPr sz="3200" spc="-20" dirty="0">
                <a:latin typeface="Noto Sans"/>
                <a:cs typeface="Noto Sans"/>
              </a:rPr>
              <a:t>oznako te </a:t>
            </a:r>
            <a:r>
              <a:rPr sz="3200" spc="-45" dirty="0">
                <a:latin typeface="Noto Sans"/>
                <a:cs typeface="Noto Sans"/>
              </a:rPr>
              <a:t>gimnazije </a:t>
            </a:r>
            <a:r>
              <a:rPr sz="3200" spc="-20" dirty="0">
                <a:latin typeface="Noto Sans"/>
                <a:cs typeface="Noto Sans"/>
              </a:rPr>
              <a:t>vpisala </a:t>
            </a:r>
            <a:r>
              <a:rPr sz="3200" spc="-10" dirty="0">
                <a:latin typeface="Noto Sans"/>
                <a:cs typeface="Noto Sans"/>
              </a:rPr>
              <a:t>pod </a:t>
            </a:r>
            <a:r>
              <a:rPr sz="3200" spc="-70" dirty="0">
                <a:latin typeface="Noto Sans"/>
                <a:cs typeface="Noto Sans"/>
              </a:rPr>
              <a:t>rang </a:t>
            </a:r>
            <a:r>
              <a:rPr sz="3200" spc="-10" dirty="0">
                <a:latin typeface="Noto Sans"/>
                <a:cs typeface="Noto Sans"/>
              </a:rPr>
              <a:t>2. </a:t>
            </a:r>
            <a:r>
              <a:rPr sz="3200" spc="-15" dirty="0">
                <a:latin typeface="Noto Sans"/>
                <a:cs typeface="Noto Sans"/>
              </a:rPr>
              <a:t>Pod </a:t>
            </a:r>
            <a:r>
              <a:rPr sz="3200" spc="-70" dirty="0">
                <a:latin typeface="Noto Sans"/>
                <a:cs typeface="Noto Sans"/>
              </a:rPr>
              <a:t>rang </a:t>
            </a:r>
            <a:r>
              <a:rPr sz="3200" spc="-10" dirty="0">
                <a:latin typeface="Noto Sans"/>
                <a:cs typeface="Noto Sans"/>
              </a:rPr>
              <a:t>3. bo </a:t>
            </a:r>
            <a:r>
              <a:rPr sz="3200" spc="-20" dirty="0">
                <a:latin typeface="Noto Sans"/>
                <a:cs typeface="Noto Sans"/>
              </a:rPr>
              <a:t>vpisala  </a:t>
            </a:r>
            <a:r>
              <a:rPr sz="3200" spc="-15" dirty="0">
                <a:latin typeface="Noto Sans"/>
                <a:cs typeface="Noto Sans"/>
              </a:rPr>
              <a:t>Srednjo šolo </a:t>
            </a:r>
            <a:r>
              <a:rPr sz="3200" spc="-45" dirty="0">
                <a:latin typeface="Noto Sans"/>
                <a:cs typeface="Noto Sans"/>
              </a:rPr>
              <a:t>B, </a:t>
            </a:r>
            <a:r>
              <a:rPr sz="3200" spc="-10" dirty="0">
                <a:latin typeface="Noto Sans"/>
                <a:cs typeface="Noto Sans"/>
              </a:rPr>
              <a:t>pod 4. </a:t>
            </a:r>
            <a:r>
              <a:rPr sz="3200" spc="-15" dirty="0">
                <a:latin typeface="Noto Sans"/>
                <a:cs typeface="Noto Sans"/>
              </a:rPr>
              <a:t>pa Srednjo šolo</a:t>
            </a:r>
            <a:r>
              <a:rPr sz="3200" spc="80" dirty="0">
                <a:latin typeface="Noto Sans"/>
                <a:cs typeface="Noto Sans"/>
              </a:rPr>
              <a:t> </a:t>
            </a:r>
            <a:r>
              <a:rPr sz="3200" spc="-10" dirty="0">
                <a:latin typeface="Noto Sans"/>
                <a:cs typeface="Noto Sans"/>
              </a:rPr>
              <a:t>C.</a:t>
            </a:r>
            <a:endParaRPr sz="3200" dirty="0">
              <a:latin typeface="Noto Sans"/>
              <a:cs typeface="Noto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87870" y="3623462"/>
            <a:ext cx="10496549" cy="2019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9566299"/>
            <a:ext cx="95250" cy="720725"/>
          </a:xfrm>
          <a:custGeom>
            <a:avLst/>
            <a:gdLst/>
            <a:ahLst/>
            <a:cxnLst/>
            <a:rect l="l" t="t" r="r" b="b"/>
            <a:pathLst>
              <a:path w="95250" h="720725">
                <a:moveTo>
                  <a:pt x="0" y="0"/>
                </a:moveTo>
                <a:lnTo>
                  <a:pt x="95249" y="0"/>
                </a:lnTo>
                <a:lnTo>
                  <a:pt x="95249" y="720696"/>
                </a:lnTo>
                <a:lnTo>
                  <a:pt x="0" y="720696"/>
                </a:lnTo>
                <a:lnTo>
                  <a:pt x="0" y="0"/>
                </a:lnTo>
                <a:close/>
              </a:path>
            </a:pathLst>
          </a:custGeom>
          <a:solidFill>
            <a:srgbClr val="F578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5439" y="929694"/>
            <a:ext cx="13341350" cy="169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3900"/>
              </a:lnSpc>
              <a:spcBef>
                <a:spcPts val="100"/>
              </a:spcBef>
            </a:pPr>
            <a:r>
              <a:rPr sz="3200" spc="-65" dirty="0"/>
              <a:t>Saša </a:t>
            </a:r>
            <a:r>
              <a:rPr sz="3200" spc="-75" dirty="0"/>
              <a:t>je </a:t>
            </a:r>
            <a:r>
              <a:rPr sz="3200" spc="-85" dirty="0"/>
              <a:t>izpolnila </a:t>
            </a:r>
            <a:r>
              <a:rPr sz="3200" spc="-80" dirty="0"/>
              <a:t>tabelo </a:t>
            </a:r>
            <a:r>
              <a:rPr sz="3200" spc="-100" dirty="0"/>
              <a:t>in </a:t>
            </a:r>
            <a:r>
              <a:rPr sz="3200" spc="-85" dirty="0"/>
              <a:t>jo oddala. </a:t>
            </a:r>
            <a:r>
              <a:rPr sz="3200" spc="-110" dirty="0"/>
              <a:t>Izkazalo </a:t>
            </a:r>
            <a:r>
              <a:rPr sz="3200" spc="-50" dirty="0"/>
              <a:t>se </a:t>
            </a:r>
            <a:r>
              <a:rPr sz="3200" spc="-110" dirty="0"/>
              <a:t>je, </a:t>
            </a:r>
            <a:r>
              <a:rPr sz="3200" spc="-85" dirty="0"/>
              <a:t>da bi </a:t>
            </a:r>
            <a:r>
              <a:rPr sz="3200" spc="-65" dirty="0"/>
              <a:t>za </a:t>
            </a:r>
            <a:r>
              <a:rPr sz="3200" spc="-105" dirty="0"/>
              <a:t>to, </a:t>
            </a:r>
            <a:r>
              <a:rPr sz="3200" spc="-85" dirty="0"/>
              <a:t>da bi </a:t>
            </a:r>
            <a:r>
              <a:rPr sz="3200" spc="-95" dirty="0"/>
              <a:t>bila  </a:t>
            </a:r>
            <a:r>
              <a:rPr sz="3200" spc="-75" dirty="0"/>
              <a:t>sprejeta </a:t>
            </a:r>
            <a:r>
              <a:rPr sz="3200" spc="-100" dirty="0"/>
              <a:t>na </a:t>
            </a:r>
            <a:r>
              <a:rPr sz="3200" spc="-90" dirty="0"/>
              <a:t>Gimnazijo </a:t>
            </a:r>
            <a:r>
              <a:rPr sz="3200" spc="-155" dirty="0"/>
              <a:t>A, </a:t>
            </a:r>
            <a:r>
              <a:rPr sz="3200" spc="-85" dirty="0"/>
              <a:t>potrebovala </a:t>
            </a:r>
            <a:r>
              <a:rPr sz="3200" spc="-5" dirty="0"/>
              <a:t>160 </a:t>
            </a:r>
            <a:r>
              <a:rPr sz="3200" spc="-100" dirty="0"/>
              <a:t>točk, </a:t>
            </a:r>
            <a:r>
              <a:rPr sz="3200" spc="-65" dirty="0"/>
              <a:t>za </a:t>
            </a:r>
            <a:r>
              <a:rPr sz="3200" spc="-90" dirty="0"/>
              <a:t>Gimnazijo </a:t>
            </a:r>
            <a:r>
              <a:rPr sz="3200" spc="-75" dirty="0"/>
              <a:t>B </a:t>
            </a:r>
            <a:r>
              <a:rPr sz="3200" spc="-85" dirty="0"/>
              <a:t>pa bi </a:t>
            </a:r>
            <a:r>
              <a:rPr sz="3200" spc="-100" dirty="0"/>
              <a:t>jih  </a:t>
            </a:r>
            <a:r>
              <a:rPr sz="3200" spc="-85" dirty="0"/>
              <a:t>potrebovala</a:t>
            </a:r>
            <a:r>
              <a:rPr sz="3200" spc="-5" dirty="0"/>
              <a:t> </a:t>
            </a:r>
            <a:r>
              <a:rPr sz="3200" spc="-30" dirty="0"/>
              <a:t>150.</a:t>
            </a:r>
            <a:r>
              <a:rPr sz="3200" spc="5" dirty="0"/>
              <a:t> </a:t>
            </a:r>
            <a:r>
              <a:rPr sz="3200" spc="-85" dirty="0"/>
              <a:t>Ker</a:t>
            </a:r>
            <a:r>
              <a:rPr sz="3200" spc="5" dirty="0"/>
              <a:t> </a:t>
            </a:r>
            <a:r>
              <a:rPr sz="3200" spc="-75" dirty="0"/>
              <a:t>je</a:t>
            </a:r>
            <a:r>
              <a:rPr sz="3200" dirty="0"/>
              <a:t> </a:t>
            </a:r>
            <a:r>
              <a:rPr sz="3200" spc="-105" dirty="0"/>
              <a:t>imela</a:t>
            </a:r>
            <a:r>
              <a:rPr sz="3200" dirty="0"/>
              <a:t> </a:t>
            </a:r>
            <a:r>
              <a:rPr sz="3200" spc="-5" dirty="0"/>
              <a:t>155</a:t>
            </a:r>
            <a:r>
              <a:rPr sz="3200" dirty="0"/>
              <a:t> </a:t>
            </a:r>
            <a:r>
              <a:rPr sz="3200" spc="-100" dirty="0"/>
              <a:t>točk,</a:t>
            </a:r>
            <a:r>
              <a:rPr sz="3200" spc="5" dirty="0"/>
              <a:t> </a:t>
            </a:r>
            <a:r>
              <a:rPr sz="3200" spc="-75" dirty="0"/>
              <a:t>je</a:t>
            </a:r>
            <a:r>
              <a:rPr sz="3200" dirty="0"/>
              <a:t> </a:t>
            </a:r>
            <a:r>
              <a:rPr sz="3200" spc="-95" dirty="0"/>
              <a:t>bila</a:t>
            </a:r>
            <a:r>
              <a:rPr sz="3200" dirty="0"/>
              <a:t> </a:t>
            </a:r>
            <a:r>
              <a:rPr sz="3200" spc="-100" dirty="0"/>
              <a:t>na</a:t>
            </a:r>
            <a:r>
              <a:rPr sz="3200" dirty="0"/>
              <a:t> </a:t>
            </a:r>
            <a:r>
              <a:rPr sz="3200" spc="-75" dirty="0"/>
              <a:t>sprejeta</a:t>
            </a:r>
            <a:r>
              <a:rPr sz="3200" spc="5" dirty="0"/>
              <a:t> </a:t>
            </a:r>
            <a:r>
              <a:rPr sz="3200" spc="-100" dirty="0"/>
              <a:t>na</a:t>
            </a:r>
            <a:r>
              <a:rPr sz="3200" dirty="0"/>
              <a:t> </a:t>
            </a:r>
            <a:r>
              <a:rPr sz="3200" spc="-90" dirty="0"/>
              <a:t>Gimnazijo</a:t>
            </a:r>
            <a:r>
              <a:rPr sz="3200" dirty="0"/>
              <a:t> </a:t>
            </a:r>
            <a:r>
              <a:rPr sz="3200" spc="-90" dirty="0"/>
              <a:t>B.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570961" y="2972212"/>
            <a:ext cx="2617470" cy="280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sz="3200" spc="-75" dirty="0">
                <a:latin typeface="Noto Sans"/>
                <a:cs typeface="Noto Sans"/>
              </a:rPr>
              <a:t>Srednja </a:t>
            </a:r>
            <a:r>
              <a:rPr sz="3200" spc="-80" dirty="0">
                <a:latin typeface="Noto Sans"/>
                <a:cs typeface="Noto Sans"/>
              </a:rPr>
              <a:t>šola  </a:t>
            </a:r>
            <a:r>
              <a:rPr sz="3200" spc="-95" dirty="0">
                <a:latin typeface="Noto Sans"/>
                <a:cs typeface="Noto Sans"/>
              </a:rPr>
              <a:t>Gimnazija </a:t>
            </a:r>
            <a:r>
              <a:rPr sz="3200" spc="-125" dirty="0">
                <a:latin typeface="Noto Sans"/>
                <a:cs typeface="Noto Sans"/>
              </a:rPr>
              <a:t>A  </a:t>
            </a:r>
            <a:r>
              <a:rPr sz="3200" spc="-95" dirty="0">
                <a:latin typeface="Noto Sans"/>
                <a:cs typeface="Noto Sans"/>
              </a:rPr>
              <a:t>Gimnazija </a:t>
            </a:r>
            <a:r>
              <a:rPr sz="3200" spc="-75" dirty="0">
                <a:latin typeface="Noto Sans"/>
                <a:cs typeface="Noto Sans"/>
              </a:rPr>
              <a:t>B  Srednja </a:t>
            </a:r>
            <a:r>
              <a:rPr sz="3200" spc="-80" dirty="0">
                <a:latin typeface="Noto Sans"/>
                <a:cs typeface="Noto Sans"/>
              </a:rPr>
              <a:t>šola </a:t>
            </a:r>
            <a:r>
              <a:rPr sz="3200" spc="-75" dirty="0">
                <a:latin typeface="Noto Sans"/>
                <a:cs typeface="Noto Sans"/>
              </a:rPr>
              <a:t>B  Srednja </a:t>
            </a:r>
            <a:r>
              <a:rPr sz="3200" spc="-80" dirty="0">
                <a:latin typeface="Noto Sans"/>
                <a:cs typeface="Noto Sans"/>
              </a:rPr>
              <a:t>šola</a:t>
            </a:r>
            <a:r>
              <a:rPr sz="3200" spc="10" dirty="0">
                <a:latin typeface="Noto Sans"/>
                <a:cs typeface="Noto Sans"/>
              </a:rPr>
              <a:t> </a:t>
            </a:r>
            <a:r>
              <a:rPr sz="3200" spc="-35" dirty="0">
                <a:latin typeface="Noto Sans"/>
                <a:cs typeface="Noto Sans"/>
              </a:rPr>
              <a:t>C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19031" y="2972212"/>
            <a:ext cx="3870325" cy="280289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200" spc="-70" dirty="0">
                <a:latin typeface="Noto Sans"/>
                <a:cs typeface="Noto Sans"/>
              </a:rPr>
              <a:t>Potrebno </a:t>
            </a:r>
            <a:r>
              <a:rPr sz="3200" spc="-85" dirty="0">
                <a:latin typeface="Noto Sans"/>
                <a:cs typeface="Noto Sans"/>
              </a:rPr>
              <a:t>število</a:t>
            </a:r>
            <a:r>
              <a:rPr sz="3200" spc="-5" dirty="0">
                <a:latin typeface="Noto Sans"/>
                <a:cs typeface="Noto Sans"/>
              </a:rPr>
              <a:t> </a:t>
            </a:r>
            <a:r>
              <a:rPr sz="3200" spc="-85" dirty="0">
                <a:latin typeface="Noto Sans"/>
                <a:cs typeface="Noto Sans"/>
              </a:rPr>
              <a:t>točk</a:t>
            </a:r>
            <a:endParaRPr sz="3200">
              <a:latin typeface="Noto Sans"/>
              <a:cs typeface="Noto Sans"/>
            </a:endParaRPr>
          </a:p>
          <a:p>
            <a:pPr marL="1182370">
              <a:lnSpc>
                <a:spcPct val="100000"/>
              </a:lnSpc>
              <a:spcBef>
                <a:spcPts val="535"/>
              </a:spcBef>
            </a:pPr>
            <a:r>
              <a:rPr sz="3200" spc="-5" dirty="0">
                <a:latin typeface="Noto Sans"/>
                <a:cs typeface="Noto Sans"/>
              </a:rPr>
              <a:t>160</a:t>
            </a:r>
            <a:endParaRPr sz="3200">
              <a:latin typeface="Noto Sans"/>
              <a:cs typeface="Noto Sans"/>
            </a:endParaRPr>
          </a:p>
          <a:p>
            <a:pPr marL="1193800">
              <a:lnSpc>
                <a:spcPct val="100000"/>
              </a:lnSpc>
              <a:spcBef>
                <a:spcPts val="535"/>
              </a:spcBef>
            </a:pPr>
            <a:r>
              <a:rPr sz="3200" spc="-5" dirty="0">
                <a:latin typeface="Noto Sans"/>
                <a:cs typeface="Noto Sans"/>
              </a:rPr>
              <a:t>150*</a:t>
            </a:r>
            <a:endParaRPr sz="3200">
              <a:latin typeface="Noto Sans"/>
              <a:cs typeface="Noto Sans"/>
            </a:endParaRPr>
          </a:p>
          <a:p>
            <a:pPr marL="1217295">
              <a:lnSpc>
                <a:spcPct val="100000"/>
              </a:lnSpc>
              <a:spcBef>
                <a:spcPts val="530"/>
              </a:spcBef>
            </a:pPr>
            <a:r>
              <a:rPr sz="3200" spc="-5" dirty="0">
                <a:latin typeface="Noto Sans"/>
                <a:cs typeface="Noto Sans"/>
              </a:rPr>
              <a:t>154</a:t>
            </a:r>
            <a:endParaRPr sz="3200">
              <a:latin typeface="Noto Sans"/>
              <a:cs typeface="Noto Sans"/>
            </a:endParaRPr>
          </a:p>
          <a:p>
            <a:pPr marL="1214755">
              <a:lnSpc>
                <a:spcPct val="100000"/>
              </a:lnSpc>
              <a:spcBef>
                <a:spcPts val="535"/>
              </a:spcBef>
            </a:pPr>
            <a:r>
              <a:rPr sz="3200" spc="-5" dirty="0">
                <a:latin typeface="Noto Sans"/>
                <a:cs typeface="Noto Sans"/>
              </a:rPr>
              <a:t>130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4926" y="6660988"/>
            <a:ext cx="14126210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00"/>
              </a:spcBef>
            </a:pPr>
            <a:r>
              <a:rPr sz="2800" spc="-50" dirty="0">
                <a:latin typeface="Noto Sans"/>
                <a:cs typeface="Noto Sans"/>
              </a:rPr>
              <a:t>*Saša </a:t>
            </a:r>
            <a:r>
              <a:rPr sz="2800" spc="-70" dirty="0">
                <a:latin typeface="Noto Sans"/>
                <a:cs typeface="Noto Sans"/>
              </a:rPr>
              <a:t>je </a:t>
            </a:r>
            <a:r>
              <a:rPr sz="2800" spc="-80" dirty="0">
                <a:latin typeface="Noto Sans"/>
                <a:cs typeface="Noto Sans"/>
              </a:rPr>
              <a:t>izpolnila </a:t>
            </a:r>
            <a:r>
              <a:rPr sz="2800" spc="-75" dirty="0">
                <a:latin typeface="Noto Sans"/>
                <a:cs typeface="Noto Sans"/>
              </a:rPr>
              <a:t>tabelo </a:t>
            </a:r>
            <a:r>
              <a:rPr sz="2800" spc="-105" dirty="0">
                <a:latin typeface="Noto Sans"/>
                <a:cs typeface="Noto Sans"/>
              </a:rPr>
              <a:t>glede </a:t>
            </a:r>
            <a:r>
              <a:rPr sz="2800" spc="-90" dirty="0">
                <a:latin typeface="Noto Sans"/>
                <a:cs typeface="Noto Sans"/>
              </a:rPr>
              <a:t>na </a:t>
            </a:r>
            <a:r>
              <a:rPr sz="2800" spc="-80" dirty="0">
                <a:latin typeface="Noto Sans"/>
                <a:cs typeface="Noto Sans"/>
              </a:rPr>
              <a:t>svoje </a:t>
            </a:r>
            <a:r>
              <a:rPr sz="2800" spc="-65" dirty="0">
                <a:latin typeface="Noto Sans"/>
                <a:cs typeface="Noto Sans"/>
              </a:rPr>
              <a:t>želje </a:t>
            </a:r>
            <a:r>
              <a:rPr sz="2800" spc="-140" dirty="0">
                <a:latin typeface="Noto Sans"/>
                <a:cs typeface="Noto Sans"/>
              </a:rPr>
              <a:t>v </a:t>
            </a:r>
            <a:r>
              <a:rPr sz="2800" spc="-90" dirty="0">
                <a:latin typeface="Noto Sans"/>
                <a:cs typeface="Noto Sans"/>
              </a:rPr>
              <a:t>vrstnem </a:t>
            </a:r>
            <a:r>
              <a:rPr sz="2800" spc="-85" dirty="0">
                <a:latin typeface="Noto Sans"/>
                <a:cs typeface="Noto Sans"/>
              </a:rPr>
              <a:t>redu, </a:t>
            </a:r>
            <a:r>
              <a:rPr sz="2800" spc="-95" dirty="0">
                <a:latin typeface="Noto Sans"/>
                <a:cs typeface="Noto Sans"/>
              </a:rPr>
              <a:t>kot </a:t>
            </a:r>
            <a:r>
              <a:rPr sz="2800" spc="-70" dirty="0">
                <a:latin typeface="Noto Sans"/>
                <a:cs typeface="Noto Sans"/>
              </a:rPr>
              <a:t>je </a:t>
            </a:r>
            <a:r>
              <a:rPr sz="2800" spc="-85" dirty="0">
                <a:latin typeface="Noto Sans"/>
                <a:cs typeface="Noto Sans"/>
              </a:rPr>
              <a:t>prikazan </a:t>
            </a:r>
            <a:r>
              <a:rPr sz="2800" spc="-100" dirty="0">
                <a:latin typeface="Noto Sans"/>
                <a:cs typeface="Noto Sans"/>
              </a:rPr>
              <a:t>zgoraj. </a:t>
            </a:r>
            <a:r>
              <a:rPr sz="2800" spc="-90" dirty="0">
                <a:latin typeface="Noto Sans"/>
                <a:cs typeface="Noto Sans"/>
              </a:rPr>
              <a:t>Bila </a:t>
            </a:r>
            <a:r>
              <a:rPr sz="2800" spc="-70" dirty="0">
                <a:latin typeface="Noto Sans"/>
                <a:cs typeface="Noto Sans"/>
              </a:rPr>
              <a:t>je  sprejeta </a:t>
            </a:r>
            <a:r>
              <a:rPr sz="2800" spc="-90" dirty="0">
                <a:latin typeface="Noto Sans"/>
                <a:cs typeface="Noto Sans"/>
              </a:rPr>
              <a:t>na </a:t>
            </a:r>
            <a:r>
              <a:rPr sz="2800" spc="-85" dirty="0">
                <a:latin typeface="Noto Sans"/>
                <a:cs typeface="Noto Sans"/>
              </a:rPr>
              <a:t>prvo šolo, </a:t>
            </a:r>
            <a:r>
              <a:rPr sz="2800" spc="-60" dirty="0">
                <a:latin typeface="Noto Sans"/>
                <a:cs typeface="Noto Sans"/>
              </a:rPr>
              <a:t>za </a:t>
            </a:r>
            <a:r>
              <a:rPr sz="2800" spc="-85" dirty="0">
                <a:latin typeface="Noto Sans"/>
                <a:cs typeface="Noto Sans"/>
              </a:rPr>
              <a:t>katero </a:t>
            </a:r>
            <a:r>
              <a:rPr sz="2800" spc="-70" dirty="0">
                <a:latin typeface="Noto Sans"/>
                <a:cs typeface="Noto Sans"/>
              </a:rPr>
              <a:t>je </a:t>
            </a:r>
            <a:r>
              <a:rPr sz="2800" spc="-100" dirty="0">
                <a:latin typeface="Noto Sans"/>
                <a:cs typeface="Noto Sans"/>
              </a:rPr>
              <a:t>imela </a:t>
            </a:r>
            <a:r>
              <a:rPr sz="2800" spc="-85" dirty="0">
                <a:latin typeface="Noto Sans"/>
                <a:cs typeface="Noto Sans"/>
              </a:rPr>
              <a:t>dovolj </a:t>
            </a:r>
            <a:r>
              <a:rPr sz="2800" spc="-80" dirty="0">
                <a:latin typeface="Noto Sans"/>
                <a:cs typeface="Noto Sans"/>
              </a:rPr>
              <a:t>točk. </a:t>
            </a:r>
            <a:r>
              <a:rPr sz="2800" spc="-65" dirty="0">
                <a:latin typeface="Noto Sans"/>
                <a:cs typeface="Noto Sans"/>
              </a:rPr>
              <a:t>V </a:t>
            </a:r>
            <a:r>
              <a:rPr sz="2800" spc="-85" dirty="0">
                <a:latin typeface="Noto Sans"/>
                <a:cs typeface="Noto Sans"/>
              </a:rPr>
              <a:t>njenem primeru </a:t>
            </a:r>
            <a:r>
              <a:rPr sz="2800" spc="-70" dirty="0">
                <a:latin typeface="Noto Sans"/>
                <a:cs typeface="Noto Sans"/>
              </a:rPr>
              <a:t>je </a:t>
            </a:r>
            <a:r>
              <a:rPr sz="2800" spc="-85" dirty="0">
                <a:latin typeface="Noto Sans"/>
                <a:cs typeface="Noto Sans"/>
              </a:rPr>
              <a:t>bila </a:t>
            </a:r>
            <a:r>
              <a:rPr sz="2800" spc="-70" dirty="0">
                <a:latin typeface="Noto Sans"/>
                <a:cs typeface="Noto Sans"/>
              </a:rPr>
              <a:t>to  </a:t>
            </a:r>
            <a:r>
              <a:rPr sz="2800" spc="-85" dirty="0">
                <a:latin typeface="Noto Sans"/>
                <a:cs typeface="Noto Sans"/>
              </a:rPr>
              <a:t>Gimnazija</a:t>
            </a:r>
            <a:r>
              <a:rPr sz="2800" spc="-10" dirty="0">
                <a:latin typeface="Noto Sans"/>
                <a:cs typeface="Noto Sans"/>
              </a:rPr>
              <a:t> </a:t>
            </a:r>
            <a:r>
              <a:rPr sz="2800" spc="-80" dirty="0">
                <a:latin typeface="Noto Sans"/>
                <a:cs typeface="Noto Sans"/>
              </a:rPr>
              <a:t>B.</a:t>
            </a:r>
            <a:endParaRPr sz="28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Noto Sans"/>
              <a:cs typeface="Noto Sans"/>
            </a:endParaRPr>
          </a:p>
          <a:p>
            <a:pPr marL="12700" marR="215265">
              <a:lnSpc>
                <a:spcPct val="113900"/>
              </a:lnSpc>
              <a:spcBef>
                <a:spcPts val="5"/>
              </a:spcBef>
            </a:pPr>
            <a:r>
              <a:rPr sz="3200" spc="-100" dirty="0">
                <a:latin typeface="Noto Sans"/>
                <a:cs typeface="Noto Sans"/>
              </a:rPr>
              <a:t>Kakšno </a:t>
            </a:r>
            <a:r>
              <a:rPr sz="3200" spc="-65" dirty="0">
                <a:latin typeface="Noto Sans"/>
                <a:cs typeface="Noto Sans"/>
              </a:rPr>
              <a:t>bo </a:t>
            </a:r>
            <a:r>
              <a:rPr sz="3200" spc="-70" dirty="0">
                <a:latin typeface="Noto Sans"/>
                <a:cs typeface="Noto Sans"/>
              </a:rPr>
              <a:t>potrebno </a:t>
            </a:r>
            <a:r>
              <a:rPr sz="3200" spc="-85" dirty="0">
                <a:latin typeface="Noto Sans"/>
                <a:cs typeface="Noto Sans"/>
              </a:rPr>
              <a:t>število točk </a:t>
            </a:r>
            <a:r>
              <a:rPr sz="3200" spc="-65" dirty="0">
                <a:latin typeface="Noto Sans"/>
                <a:cs typeface="Noto Sans"/>
              </a:rPr>
              <a:t>za </a:t>
            </a:r>
            <a:r>
              <a:rPr sz="3200" spc="-95" dirty="0">
                <a:latin typeface="Noto Sans"/>
                <a:cs typeface="Noto Sans"/>
              </a:rPr>
              <a:t>vpis </a:t>
            </a:r>
            <a:r>
              <a:rPr sz="3200" spc="-160" dirty="0">
                <a:latin typeface="Noto Sans"/>
                <a:cs typeface="Noto Sans"/>
              </a:rPr>
              <a:t>v </a:t>
            </a:r>
            <a:r>
              <a:rPr sz="3200" spc="-75" dirty="0">
                <a:latin typeface="Noto Sans"/>
                <a:cs typeface="Noto Sans"/>
              </a:rPr>
              <a:t>posamezno </a:t>
            </a:r>
            <a:r>
              <a:rPr sz="3200" spc="-70" dirty="0">
                <a:latin typeface="Noto Sans"/>
                <a:cs typeface="Noto Sans"/>
              </a:rPr>
              <a:t>srednjo šolo </a:t>
            </a:r>
            <a:r>
              <a:rPr sz="3200" spc="-160" dirty="0">
                <a:latin typeface="Noto Sans"/>
                <a:cs typeface="Noto Sans"/>
              </a:rPr>
              <a:t>v </a:t>
            </a:r>
            <a:r>
              <a:rPr sz="3200" spc="-125" dirty="0">
                <a:latin typeface="Noto Sans"/>
                <a:cs typeface="Noto Sans"/>
              </a:rPr>
              <a:t>drugem  </a:t>
            </a:r>
            <a:r>
              <a:rPr sz="3200" spc="-140" dirty="0">
                <a:latin typeface="Noto Sans"/>
                <a:cs typeface="Noto Sans"/>
              </a:rPr>
              <a:t>krogu </a:t>
            </a:r>
            <a:r>
              <a:rPr sz="3200" spc="-85" dirty="0">
                <a:latin typeface="Noto Sans"/>
                <a:cs typeface="Noto Sans"/>
              </a:rPr>
              <a:t>pa </a:t>
            </a:r>
            <a:r>
              <a:rPr sz="3200" spc="-65" dirty="0">
                <a:latin typeface="Noto Sans"/>
                <a:cs typeface="Noto Sans"/>
              </a:rPr>
              <a:t>bo </a:t>
            </a:r>
            <a:r>
              <a:rPr sz="3200" spc="-75" dirty="0">
                <a:latin typeface="Noto Sans"/>
                <a:cs typeface="Noto Sans"/>
              </a:rPr>
              <a:t>znano </a:t>
            </a:r>
            <a:r>
              <a:rPr sz="3200" spc="-65" dirty="0">
                <a:latin typeface="Noto Sans"/>
                <a:cs typeface="Noto Sans"/>
              </a:rPr>
              <a:t>po </a:t>
            </a:r>
            <a:r>
              <a:rPr sz="3200" spc="-95" dirty="0">
                <a:latin typeface="Noto Sans"/>
                <a:cs typeface="Noto Sans"/>
              </a:rPr>
              <a:t>končanem</a:t>
            </a:r>
            <a:r>
              <a:rPr sz="3200" spc="395" dirty="0">
                <a:latin typeface="Noto Sans"/>
                <a:cs typeface="Noto Sans"/>
              </a:rPr>
              <a:t> </a:t>
            </a:r>
            <a:r>
              <a:rPr sz="3200" spc="-95" dirty="0">
                <a:latin typeface="Noto Sans"/>
                <a:cs typeface="Noto Sans"/>
              </a:rPr>
              <a:t>vpisu.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6972" y="2848719"/>
            <a:ext cx="1152369" cy="3660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86cdfe7-43c6-48f3-9bf4-aa6862f3f9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81A39546C39A4980E9DD30A7A8BFE6" ma:contentTypeVersion="12" ma:contentTypeDescription="Ustvari nov dokument." ma:contentTypeScope="" ma:versionID="1356aa7197eb83665a27bc84a3efe3b3">
  <xsd:schema xmlns:xsd="http://www.w3.org/2001/XMLSchema" xmlns:xs="http://www.w3.org/2001/XMLSchema" xmlns:p="http://schemas.microsoft.com/office/2006/metadata/properties" xmlns:ns3="386cdfe7-43c6-48f3-9bf4-aa6862f3f9ed" xmlns:ns4="d97ac549-9345-49c5-8860-14d8e17cc53a" targetNamespace="http://schemas.microsoft.com/office/2006/metadata/properties" ma:root="true" ma:fieldsID="e67e5979360fe902e14277354de4b292" ns3:_="" ns4:_="">
    <xsd:import namespace="386cdfe7-43c6-48f3-9bf4-aa6862f3f9ed"/>
    <xsd:import namespace="d97ac549-9345-49c5-8860-14d8e17cc5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cdfe7-43c6-48f3-9bf4-aa6862f3f9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ac549-9345-49c5-8860-14d8e17cc53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AD6CA0-A1B8-4F70-8D9B-B3149D33D675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d97ac549-9345-49c5-8860-14d8e17cc53a"/>
    <ds:schemaRef ds:uri="386cdfe7-43c6-48f3-9bf4-aa6862f3f9ed"/>
  </ds:schemaRefs>
</ds:datastoreItem>
</file>

<file path=customXml/itemProps2.xml><?xml version="1.0" encoding="utf-8"?>
<ds:datastoreItem xmlns:ds="http://schemas.openxmlformats.org/officeDocument/2006/customXml" ds:itemID="{6287ADFA-0F9D-4E36-AF05-2CA74F425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6cdfe7-43c6-48f3-9bf4-aa6862f3f9ed"/>
    <ds:schemaRef ds:uri="d97ac549-9345-49c5-8860-14d8e17cc5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863C53-E2E7-4986-94C7-244CEB48B3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683</Words>
  <Application>Microsoft Office PowerPoint</Application>
  <PresentationFormat>Po meri</PresentationFormat>
  <Paragraphs>32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Noto Sans</vt:lpstr>
      <vt:lpstr>Times New Roman</vt:lpstr>
      <vt:lpstr>Verdana</vt:lpstr>
      <vt:lpstr>Office Theme</vt:lpstr>
      <vt:lpstr>VPIS V SREDNJO ŠOLO: 2. KROG</vt:lpstr>
      <vt:lpstr>Se ti je zgodilo, da ti ni uspelo priti na šolo, ki si  jo izbral_a v 1. krogu in se moraš sedaj vpisati  še v 2. krog?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Glede na njene želje bo Saša izpolnila tabelo na  spodaj prikazan način.</vt:lpstr>
      <vt:lpstr>Saša je izpolnila tabelo in jo oddala. Izkazalo se je, da bi za to, da bi bila  sprejeta na Gimnazijo A, potrebovala 160 točk, za Gimnazijo B pa bi jih  potrebovala 150. Ker je imela 155 točk, je bila na sprejeta na Gimnazijo B.</vt:lpstr>
      <vt:lpstr>Rok za oddajo prijavnice za 2.krog: 26. 6. 2024 do 15. ure.  Prijavnico posredujete na nina.klemen@frizerska.si  Rezultati 2.kroga bodo znani  2. 7. 2024 do 15. ure na šoli, kjer si oddal_a prijavnico.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KROG</dc:title>
  <dc:creator>Karmen Vehovec</dc:creator>
  <cp:keywords>DAD_omt5Q2A,BAD6RxInc8s</cp:keywords>
  <cp:lastModifiedBy>Nina Klemen</cp:lastModifiedBy>
  <cp:revision>12</cp:revision>
  <dcterms:created xsi:type="dcterms:W3CDTF">2021-06-16T17:34:46Z</dcterms:created>
  <dcterms:modified xsi:type="dcterms:W3CDTF">2024-06-21T06:49:29Z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2021-06-16T00:00:00Z</vt:filetime>
  </property>
  <property fmtid="{D5CDD505-2E9C-101B-9397-08002B2CF9AE}" pid="5" name="ContentTypeId">
    <vt:lpwstr>0x0101009981A39546C39A4980E9DD30A7A8BFE6</vt:lpwstr>
  </property>
</Properties>
</file>